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dp" ContentType="image/vnd.ms-photo"/>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64" r:id="rId3"/>
    <p:sldId id="263" r:id="rId4"/>
    <p:sldId id="258" r:id="rId5"/>
    <p:sldId id="259" r:id="rId6"/>
    <p:sldId id="260" r:id="rId7"/>
    <p:sldId id="261" r:id="rId8"/>
    <p:sldId id="257" r:id="rId9"/>
    <p:sldId id="265" r:id="rId10"/>
    <p:sldId id="266" r:id="rId11"/>
    <p:sldId id="2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184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B2B470-C50F-354F-AF51-04CC54DDA2B9}" type="datetimeFigureOut">
              <a:rPr lang="en-US" smtClean="0"/>
              <a:t>10/30/13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445528759"/>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2B470-C50F-354F-AF51-04CC54DDA2B9}" type="datetimeFigureOut">
              <a:rPr lang="en-US" smtClean="0"/>
              <a:t>10/30/13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005371680"/>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B2B470-C50F-354F-AF51-04CC54DDA2B9}" type="datetimeFigureOut">
              <a:rPr lang="en-US" smtClean="0"/>
              <a:t>10/30/13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3349811066"/>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B2B470-C50F-354F-AF51-04CC54DDA2B9}" type="datetimeFigureOut">
              <a:rPr lang="en-US" smtClean="0"/>
              <a:t>10/30/13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3484713025"/>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B2B470-C50F-354F-AF51-04CC54DDA2B9}" type="datetimeFigureOut">
              <a:rPr lang="en-US" smtClean="0"/>
              <a:t>10/30/13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796940932"/>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B2B470-C50F-354F-AF51-04CC54DDA2B9}" type="datetimeFigureOut">
              <a:rPr lang="en-US" smtClean="0"/>
              <a:t>10/30/13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763868163"/>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B2B470-C50F-354F-AF51-04CC54DDA2B9}" type="datetimeFigureOut">
              <a:rPr lang="en-US" smtClean="0"/>
              <a:t>10/30/13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01771194"/>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B2B470-C50F-354F-AF51-04CC54DDA2B9}" type="datetimeFigureOut">
              <a:rPr lang="en-US" smtClean="0"/>
              <a:t>10/30/13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799478468"/>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B2B470-C50F-354F-AF51-04CC54DDA2B9}" type="datetimeFigureOut">
              <a:rPr lang="en-US" smtClean="0"/>
              <a:t>10/30/13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149984992"/>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2B470-C50F-354F-AF51-04CC54DDA2B9}" type="datetimeFigureOut">
              <a:rPr lang="en-US" smtClean="0"/>
              <a:t>10/30/13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02568374"/>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2B470-C50F-354F-AF51-04CC54DDA2B9}" type="datetimeFigureOut">
              <a:rPr lang="en-US" smtClean="0"/>
              <a:t>10/30/13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BA6C3-4342-4A43-A75C-6A7EF8D4AF95}" type="slidenum">
              <a:rPr lang="en-US" smtClean="0"/>
              <a:t>‹#›</a:t>
            </a:fld>
            <a:endParaRPr lang="en-US"/>
          </a:p>
        </p:txBody>
      </p:sp>
    </p:spTree>
    <p:extLst>
      <p:ext uri="{BB962C8B-B14F-4D97-AF65-F5344CB8AC3E}">
        <p14:creationId xmlns:p14="http://schemas.microsoft.com/office/powerpoint/2010/main" val="2910820981"/>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2B470-C50F-354F-AF51-04CC54DDA2B9}" type="datetimeFigureOut">
              <a:rPr lang="en-US" smtClean="0"/>
              <a:t>10/30/13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FBA6C3-4342-4A43-A75C-6A7EF8D4AF95}" type="slidenum">
              <a:rPr lang="en-US" smtClean="0"/>
              <a:t>‹#›</a:t>
            </a:fld>
            <a:endParaRPr lang="en-US"/>
          </a:p>
        </p:txBody>
      </p:sp>
    </p:spTree>
    <p:extLst>
      <p:ext uri="{BB962C8B-B14F-4D97-AF65-F5344CB8AC3E}">
        <p14:creationId xmlns:p14="http://schemas.microsoft.com/office/powerpoint/2010/main" val="36307773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xStyles>
    <p:titleStyle>
      <a:lvl1pPr algn="ctr" defTabSz="457200" rtl="0" eaLnBrk="1" latinLnBrk="0" hangingPunct="1">
        <a:spcBef>
          <a:spcPct val="0"/>
        </a:spcBef>
        <a:buNone/>
        <a:defRPr sz="6600" kern="1200">
          <a:solidFill>
            <a:schemeClr val="tx1"/>
          </a:solidFill>
          <a:latin typeface="Cooper Black"/>
          <a:ea typeface="+mj-ea"/>
          <a:cs typeface="Cooper Black"/>
        </a:defRPr>
      </a:lvl1pPr>
    </p:titleStyle>
    <p:bodyStyle>
      <a:lvl1pPr marL="342900" indent="-342900" algn="l" defTabSz="457200" rtl="0" eaLnBrk="1" latinLnBrk="0" hangingPunct="1">
        <a:spcBef>
          <a:spcPct val="20000"/>
        </a:spcBef>
        <a:buFont typeface="Arial"/>
        <a:buChar char="•"/>
        <a:defRPr sz="4000" kern="1200">
          <a:solidFill>
            <a:schemeClr val="tx1"/>
          </a:solidFill>
          <a:latin typeface="Abadi MT Condensed Light"/>
          <a:ea typeface="+mn-ea"/>
          <a:cs typeface="Abadi MT Condensed Light"/>
        </a:defRPr>
      </a:lvl1pPr>
      <a:lvl2pPr marL="742950" indent="-285750" algn="l" defTabSz="457200" rtl="0" eaLnBrk="1" latinLnBrk="0" hangingPunct="1">
        <a:spcBef>
          <a:spcPct val="20000"/>
        </a:spcBef>
        <a:buFont typeface="Arial"/>
        <a:buChar char="–"/>
        <a:defRPr sz="3200" kern="1200">
          <a:solidFill>
            <a:schemeClr val="tx1"/>
          </a:solidFill>
          <a:latin typeface="Abadi MT Condensed Light"/>
          <a:ea typeface="+mn-ea"/>
          <a:cs typeface="Abadi MT Condensed Light"/>
        </a:defRPr>
      </a:lvl2pPr>
      <a:lvl3pPr marL="1143000" indent="-228600" algn="l" defTabSz="457200" rtl="0" eaLnBrk="1" latinLnBrk="0" hangingPunct="1">
        <a:spcBef>
          <a:spcPct val="20000"/>
        </a:spcBef>
        <a:buFont typeface="Arial"/>
        <a:buChar char="•"/>
        <a:defRPr sz="2800" kern="1200">
          <a:solidFill>
            <a:schemeClr val="tx1"/>
          </a:solidFill>
          <a:latin typeface="Abadi MT Condensed Light"/>
          <a:ea typeface="+mn-ea"/>
          <a:cs typeface="Abadi MT Condensed Light"/>
        </a:defRPr>
      </a:lvl3pPr>
      <a:lvl4pPr marL="1600200" indent="-228600" algn="l" defTabSz="457200" rtl="0" eaLnBrk="1" latinLnBrk="0" hangingPunct="1">
        <a:spcBef>
          <a:spcPct val="20000"/>
        </a:spcBef>
        <a:buFont typeface="Arial"/>
        <a:buChar char="–"/>
        <a:defRPr sz="2000" kern="1200">
          <a:solidFill>
            <a:schemeClr val="tx1"/>
          </a:solidFill>
          <a:latin typeface="Abadi MT Condensed Light"/>
          <a:ea typeface="+mn-ea"/>
          <a:cs typeface="Abadi MT Condensed Light"/>
        </a:defRPr>
      </a:lvl4pPr>
      <a:lvl5pPr marL="2057400" indent="-228600" algn="l" defTabSz="457200" rtl="0" eaLnBrk="1" latinLnBrk="0" hangingPunct="1">
        <a:spcBef>
          <a:spcPct val="20000"/>
        </a:spcBef>
        <a:buFont typeface="Arial"/>
        <a:buChar char="»"/>
        <a:defRPr sz="2000" kern="1200">
          <a:solidFill>
            <a:schemeClr val="tx1"/>
          </a:solidFill>
          <a:latin typeface="Abadi MT Condensed Light"/>
          <a:ea typeface="+mn-ea"/>
          <a:cs typeface="Abadi MT Condense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microsoft.com/office/2007/relationships/hdphoto" Target="../media/hdphoto1.wdp"/><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png"/><Relationship Id="rId5" Type="http://schemas.openxmlformats.org/officeDocument/2006/relationships/image" Target="../media/image4.png"/><Relationship Id="rId1" Type="http://schemas.microsoft.com/office/2007/relationships/media" Target="../media/media1.mov"/><Relationship Id="rId2" Type="http://schemas.openxmlformats.org/officeDocument/2006/relationships/video" Target="../media/media1.mo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png"/><Relationship Id="rId5" Type="http://schemas.openxmlformats.org/officeDocument/2006/relationships/image" Target="../media/image5.png"/><Relationship Id="rId1" Type="http://schemas.microsoft.com/office/2007/relationships/media" Target="../media/media2.mov"/><Relationship Id="rId2" Type="http://schemas.openxmlformats.org/officeDocument/2006/relationships/video" Target="../media/media2.mo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7.png"/><Relationship Id="rId1" Type="http://schemas.microsoft.com/office/2007/relationships/media" Target="../media/media3.mov"/><Relationship Id="rId2" Type="http://schemas.openxmlformats.org/officeDocument/2006/relationships/video" Target="../media/media3.mov"/></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4" r="2210"/>
          <a:stretch/>
        </p:blipFill>
        <p:spPr>
          <a:xfrm>
            <a:off x="128256" y="89794"/>
            <a:ext cx="8836135" cy="6627102"/>
          </a:xfrm>
          <a:prstGeom prst="rect">
            <a:avLst/>
          </a:prstGeom>
        </p:spPr>
      </p:pic>
      <p:sp>
        <p:nvSpPr>
          <p:cNvPr id="2" name="Title 1"/>
          <p:cNvSpPr>
            <a:spLocks noGrp="1"/>
          </p:cNvSpPr>
          <p:nvPr>
            <p:ph type="ctrTitle"/>
          </p:nvPr>
        </p:nvSpPr>
        <p:spPr>
          <a:xfrm>
            <a:off x="513166" y="923593"/>
            <a:ext cx="7620535" cy="3065816"/>
          </a:xfrm>
        </p:spPr>
        <p:txBody>
          <a:bodyPr/>
          <a:lstStyle/>
          <a:p>
            <a:pPr>
              <a:lnSpc>
                <a:spcPct val="80000"/>
              </a:lnSpc>
            </a:pPr>
            <a:r>
              <a:rPr lang="en-US" sz="12000" dirty="0" smtClean="0">
                <a:ln>
                  <a:solidFill>
                    <a:schemeClr val="bg1"/>
                  </a:solidFill>
                </a:ln>
                <a:solidFill>
                  <a:schemeClr val="accent6"/>
                </a:solidFill>
                <a:latin typeface="Creepsville"/>
                <a:cs typeface="Creepsville"/>
              </a:rPr>
              <a:t>Presentation Skills</a:t>
            </a:r>
            <a:endParaRPr lang="en-US" sz="12000" dirty="0">
              <a:ln>
                <a:solidFill>
                  <a:schemeClr val="bg1"/>
                </a:solidFill>
              </a:ln>
              <a:solidFill>
                <a:schemeClr val="accent6"/>
              </a:solidFill>
              <a:latin typeface="Creepsville"/>
              <a:cs typeface="Creepsville"/>
            </a:endParaRPr>
          </a:p>
        </p:txBody>
      </p:sp>
      <p:sp>
        <p:nvSpPr>
          <p:cNvPr id="3" name="Subtitle 2"/>
          <p:cNvSpPr>
            <a:spLocks noGrp="1"/>
          </p:cNvSpPr>
          <p:nvPr>
            <p:ph type="subTitle" idx="1"/>
          </p:nvPr>
        </p:nvSpPr>
        <p:spPr>
          <a:xfrm>
            <a:off x="615801" y="3578924"/>
            <a:ext cx="7415267" cy="1752600"/>
          </a:xfrm>
        </p:spPr>
        <p:txBody>
          <a:bodyPr>
            <a:normAutofit fontScale="85000" lnSpcReduction="10000"/>
          </a:bodyPr>
          <a:lstStyle/>
          <a:p>
            <a:r>
              <a:rPr lang="en-US" sz="5400" dirty="0" smtClean="0">
                <a:solidFill>
                  <a:schemeClr val="bg1"/>
                </a:solidFill>
                <a:latin typeface="American Typewriter"/>
                <a:cs typeface="American Typewriter"/>
              </a:rPr>
              <a:t>Using TED Talks to Teach Presentation Skills</a:t>
            </a:r>
            <a:endParaRPr lang="en-US" sz="5400" dirty="0">
              <a:solidFill>
                <a:schemeClr val="bg1"/>
              </a:solidFill>
              <a:latin typeface="American Typewriter"/>
              <a:cs typeface="American Typewriter"/>
            </a:endParaRPr>
          </a:p>
        </p:txBody>
      </p:sp>
      <p:pic>
        <p:nvPicPr>
          <p:cNvPr id="5" name="Picture 4"/>
          <p:cNvPicPr>
            <a:picLocks noChangeAspect="1"/>
          </p:cNvPicPr>
          <p:nvPr/>
        </p:nvPicPr>
        <p:blipFill>
          <a:blip r:embed="rId3"/>
          <a:stretch>
            <a:fillRect/>
          </a:stretch>
        </p:blipFill>
        <p:spPr>
          <a:xfrm>
            <a:off x="3553684" y="4904044"/>
            <a:ext cx="1873060" cy="941486"/>
          </a:xfrm>
          <a:prstGeom prst="rect">
            <a:avLst/>
          </a:prstGeom>
        </p:spPr>
      </p:pic>
    </p:spTree>
    <p:extLst>
      <p:ext uri="{BB962C8B-B14F-4D97-AF65-F5344CB8AC3E}">
        <p14:creationId xmlns:p14="http://schemas.microsoft.com/office/powerpoint/2010/main" val="960305565"/>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4" r="2210"/>
          <a:stretch/>
        </p:blipFill>
        <p:spPr>
          <a:xfrm>
            <a:off x="128256" y="89794"/>
            <a:ext cx="8836135" cy="6627102"/>
          </a:xfrm>
          <a:prstGeom prst="rect">
            <a:avLst/>
          </a:prstGeom>
        </p:spPr>
      </p:pic>
      <p:sp>
        <p:nvSpPr>
          <p:cNvPr id="2" name="Title 1"/>
          <p:cNvSpPr>
            <a:spLocks noGrp="1"/>
          </p:cNvSpPr>
          <p:nvPr>
            <p:ph type="title"/>
          </p:nvPr>
        </p:nvSpPr>
        <p:spPr>
          <a:xfrm>
            <a:off x="341737" y="1169805"/>
            <a:ext cx="8229600" cy="1143000"/>
          </a:xfrm>
        </p:spPr>
        <p:txBody>
          <a:bodyPr/>
          <a:lstStyle/>
          <a:p>
            <a:pPr>
              <a:lnSpc>
                <a:spcPct val="80000"/>
              </a:lnSpc>
            </a:pPr>
            <a:r>
              <a:rPr lang="en-US" dirty="0" smtClean="0">
                <a:ln>
                  <a:solidFill>
                    <a:schemeClr val="bg1"/>
                  </a:solidFill>
                </a:ln>
                <a:solidFill>
                  <a:srgbClr val="F79646"/>
                </a:solidFill>
                <a:latin typeface="Creepsville"/>
                <a:cs typeface="Creepsville"/>
              </a:rPr>
              <a:t>Why Teach </a:t>
            </a:r>
            <a:br>
              <a:rPr lang="en-US" dirty="0" smtClean="0">
                <a:ln>
                  <a:solidFill>
                    <a:schemeClr val="bg1"/>
                  </a:solidFill>
                </a:ln>
                <a:solidFill>
                  <a:srgbClr val="F79646"/>
                </a:solidFill>
                <a:latin typeface="Creepsville"/>
                <a:cs typeface="Creepsville"/>
              </a:rPr>
            </a:br>
            <a:r>
              <a:rPr lang="en-US" dirty="0" smtClean="0">
                <a:ln>
                  <a:solidFill>
                    <a:schemeClr val="bg1"/>
                  </a:solidFill>
                </a:ln>
                <a:solidFill>
                  <a:srgbClr val="F79646"/>
                </a:solidFill>
                <a:latin typeface="Creepsville"/>
                <a:cs typeface="Creepsville"/>
              </a:rPr>
              <a:t>Presentation Skills?</a:t>
            </a:r>
            <a:endParaRPr lang="en-US" dirty="0">
              <a:ln>
                <a:solidFill>
                  <a:schemeClr val="bg1"/>
                </a:solidFill>
              </a:ln>
              <a:solidFill>
                <a:srgbClr val="F79646"/>
              </a:solidFill>
              <a:latin typeface="Creepsville"/>
              <a:cs typeface="Creepsville"/>
            </a:endParaRPr>
          </a:p>
        </p:txBody>
      </p:sp>
      <p:sp>
        <p:nvSpPr>
          <p:cNvPr id="3" name="Content Placeholder 2"/>
          <p:cNvSpPr>
            <a:spLocks noGrp="1"/>
          </p:cNvSpPr>
          <p:nvPr>
            <p:ph idx="1"/>
          </p:nvPr>
        </p:nvSpPr>
        <p:spPr>
          <a:xfrm>
            <a:off x="615801" y="2462915"/>
            <a:ext cx="7505072" cy="3663248"/>
          </a:xfrm>
        </p:spPr>
        <p:txBody>
          <a:bodyPr>
            <a:normAutofit fontScale="55000" lnSpcReduction="20000"/>
          </a:bodyPr>
          <a:lstStyle/>
          <a:p>
            <a:r>
              <a:rPr lang="en-US" sz="6500" dirty="0" smtClean="0">
                <a:solidFill>
                  <a:schemeClr val="bg1"/>
                </a:solidFill>
                <a:latin typeface="American Typewriter"/>
                <a:cs typeface="American Typewriter"/>
              </a:rPr>
              <a:t>Group Projects, Business Projects, Weddings, Parties, etc.</a:t>
            </a:r>
          </a:p>
          <a:p>
            <a:r>
              <a:rPr lang="en-US" sz="3200" dirty="0">
                <a:solidFill>
                  <a:srgbClr val="F79646"/>
                </a:solidFill>
                <a:latin typeface="American Typewriter"/>
                <a:cs typeface="American Typewriter"/>
              </a:rPr>
              <a:t>CCSS.ELA-Literacy.SL.9-10.4 </a:t>
            </a:r>
            <a:r>
              <a:rPr lang="en-US" sz="3200" dirty="0">
                <a:latin typeface="American Typewriter"/>
                <a:cs typeface="American Typewriter"/>
              </a:rPr>
              <a:t>Present information, findings, and supporting evidence clearly, concisely, and logically such that listeners can follow the line of reasoning and the organization, development, substance, and style are appropriate to purpose, audience, and task. </a:t>
            </a:r>
            <a:endParaRPr lang="en-US" sz="3200" dirty="0" smtClean="0">
              <a:latin typeface="American Typewriter"/>
              <a:cs typeface="American Typewriter"/>
            </a:endParaRPr>
          </a:p>
          <a:p>
            <a:r>
              <a:rPr lang="en-US" sz="3200" dirty="0" smtClean="0">
                <a:solidFill>
                  <a:srgbClr val="F79646"/>
                </a:solidFill>
                <a:latin typeface="American Typewriter"/>
                <a:cs typeface="American Typewriter"/>
              </a:rPr>
              <a:t>CCSS.ELA</a:t>
            </a:r>
            <a:r>
              <a:rPr lang="en-US" sz="3200" dirty="0">
                <a:solidFill>
                  <a:srgbClr val="F79646"/>
                </a:solidFill>
                <a:latin typeface="American Typewriter"/>
                <a:cs typeface="American Typewriter"/>
              </a:rPr>
              <a:t>-Literacy.SL.9-10.5 </a:t>
            </a:r>
            <a:r>
              <a:rPr lang="en-US" sz="3200" dirty="0">
                <a:latin typeface="American Typewriter"/>
                <a:cs typeface="American Typewriter"/>
              </a:rPr>
              <a:t>Make strategic use of digital media (e.g., textual, graphical, audio, visual, and interactive elements) in presentations to enhance understanding of findings, reasoning, and evidence and to add interest.</a:t>
            </a:r>
          </a:p>
        </p:txBody>
      </p:sp>
    </p:spTree>
    <p:extLst>
      <p:ext uri="{BB962C8B-B14F-4D97-AF65-F5344CB8AC3E}">
        <p14:creationId xmlns:p14="http://schemas.microsoft.com/office/powerpoint/2010/main" val="4066744749"/>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par>
                                <p:cTn id="21" presetID="41" presetClass="entr" presetSubtype="0" fill="hold" nodeType="withEffect">
                                  <p:stCondLst>
                                    <p:cond delay="0"/>
                                  </p:stCondLst>
                                  <p:iterate type="lt">
                                    <p:tmPct val="10000"/>
                                  </p:iterate>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244" r="2210"/>
          <a:stretch/>
        </p:blipFill>
        <p:spPr>
          <a:xfrm>
            <a:off x="128256" y="89794"/>
            <a:ext cx="8836135" cy="6627102"/>
          </a:xfrm>
          <a:prstGeom prst="rect">
            <a:avLst/>
          </a:prstGeom>
        </p:spPr>
      </p:pic>
      <p:pic>
        <p:nvPicPr>
          <p:cNvPr id="2" name="Picture 1" descr="Screen Shot 2013-10-30 at 6.18.30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60894" y="822854"/>
            <a:ext cx="7321680" cy="5137807"/>
          </a:xfrm>
          <a:prstGeom prst="rect">
            <a:avLst/>
          </a:prstGeom>
        </p:spPr>
      </p:pic>
    </p:spTree>
    <p:extLst>
      <p:ext uri="{BB962C8B-B14F-4D97-AF65-F5344CB8AC3E}">
        <p14:creationId xmlns:p14="http://schemas.microsoft.com/office/powerpoint/2010/main" val="735738913"/>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a:srcRect l="2244" r="2210"/>
          <a:stretch/>
        </p:blipFill>
        <p:spPr>
          <a:xfrm>
            <a:off x="128256" y="89794"/>
            <a:ext cx="8836135" cy="6627102"/>
          </a:xfrm>
          <a:prstGeom prst="rect">
            <a:avLst/>
          </a:prstGeom>
        </p:spPr>
      </p:pic>
      <p:pic>
        <p:nvPicPr>
          <p:cNvPr id="4" name="Bill Gates Unplugged short.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3167" y="744194"/>
            <a:ext cx="7697510" cy="5301659"/>
          </a:xfrm>
          <a:prstGeom prst="rect">
            <a:avLst/>
          </a:prstGeom>
        </p:spPr>
      </p:pic>
    </p:spTree>
    <p:extLst>
      <p:ext uri="{BB962C8B-B14F-4D97-AF65-F5344CB8AC3E}">
        <p14:creationId xmlns:p14="http://schemas.microsoft.com/office/powerpoint/2010/main" val="3659720921"/>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srcRect l="2244" r="2210"/>
          <a:stretch/>
        </p:blipFill>
        <p:spPr>
          <a:xfrm>
            <a:off x="128256" y="89794"/>
            <a:ext cx="8836135" cy="6627102"/>
          </a:xfrm>
          <a:prstGeom prst="rect">
            <a:avLst/>
          </a:prstGeom>
        </p:spPr>
      </p:pic>
      <p:pic>
        <p:nvPicPr>
          <p:cNvPr id="2" name="Jamie Oliver's TED Award speech short.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0616" y="792166"/>
            <a:ext cx="7605719" cy="5236845"/>
          </a:xfrm>
          <a:prstGeom prst="rect">
            <a:avLst/>
          </a:prstGeom>
        </p:spPr>
      </p:pic>
    </p:spTree>
    <p:extLst>
      <p:ext uri="{BB962C8B-B14F-4D97-AF65-F5344CB8AC3E}">
        <p14:creationId xmlns:p14="http://schemas.microsoft.com/office/powerpoint/2010/main" val="723468675"/>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srcRect l="2244" r="2210"/>
          <a:stretch/>
        </p:blipFill>
        <p:spPr>
          <a:xfrm>
            <a:off x="128256" y="89794"/>
            <a:ext cx="8836135" cy="6627102"/>
          </a:xfrm>
          <a:prstGeom prst="rect">
            <a:avLst/>
          </a:prstGeom>
        </p:spPr>
      </p:pic>
      <p:pic>
        <p:nvPicPr>
          <p:cNvPr id="6" name="BjornLomborg_2005-480p.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96102" y="852046"/>
            <a:ext cx="7412390" cy="5225237"/>
          </a:xfrm>
          <a:prstGeom prst="rect">
            <a:avLst/>
          </a:prstGeom>
        </p:spPr>
      </p:pic>
      <p:pic>
        <p:nvPicPr>
          <p:cNvPr id="7" name="Picture 6" descr="Screen Shot 2013-10-30 at 6.00.52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272" y="748382"/>
            <a:ext cx="7543766" cy="5448509"/>
          </a:xfrm>
          <a:prstGeom prst="rect">
            <a:avLst/>
          </a:prstGeom>
        </p:spPr>
      </p:pic>
    </p:spTree>
    <p:extLst>
      <p:ext uri="{BB962C8B-B14F-4D97-AF65-F5344CB8AC3E}">
        <p14:creationId xmlns:p14="http://schemas.microsoft.com/office/powerpoint/2010/main" val="3693132930"/>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25" fill="hold"/>
                                        <p:tgtEl>
                                          <p:spTgt spid="6"/>
                                        </p:tgtEl>
                                      </p:cBhvr>
                                    </p:cmd>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video>
              <p:cMediaNode vol="80000">
                <p:cTn id="14" fill="hold" display="0">
                  <p:stCondLst>
                    <p:cond delay="indefinite"/>
                  </p:st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244" r="2210"/>
          <a:stretch/>
        </p:blipFill>
        <p:spPr>
          <a:xfrm>
            <a:off x="128256" y="89794"/>
            <a:ext cx="8836135" cy="6627102"/>
          </a:xfrm>
          <a:prstGeom prst="rect">
            <a:avLst/>
          </a:prstGeom>
        </p:spPr>
      </p:pic>
      <p:sp>
        <p:nvSpPr>
          <p:cNvPr id="2" name="Title 1"/>
          <p:cNvSpPr>
            <a:spLocks noGrp="1"/>
          </p:cNvSpPr>
          <p:nvPr>
            <p:ph type="title"/>
          </p:nvPr>
        </p:nvSpPr>
        <p:spPr>
          <a:xfrm>
            <a:off x="367396" y="692890"/>
            <a:ext cx="8229600" cy="1143000"/>
          </a:xfrm>
        </p:spPr>
        <p:txBody>
          <a:bodyPr/>
          <a:lstStyle/>
          <a:p>
            <a:r>
              <a:rPr lang="en-US" dirty="0" smtClean="0">
                <a:ln>
                  <a:solidFill>
                    <a:schemeClr val="bg1"/>
                  </a:solidFill>
                </a:ln>
                <a:solidFill>
                  <a:srgbClr val="F79646"/>
                </a:solidFill>
                <a:latin typeface="Creepsville"/>
                <a:cs typeface="Creepsville"/>
              </a:rPr>
              <a:t>Your Assignment</a:t>
            </a:r>
            <a:endParaRPr lang="en-US" dirty="0">
              <a:ln>
                <a:solidFill>
                  <a:schemeClr val="bg1"/>
                </a:solidFill>
              </a:ln>
              <a:solidFill>
                <a:srgbClr val="F79646"/>
              </a:solidFill>
              <a:latin typeface="Creepsville"/>
              <a:cs typeface="Creepsville"/>
            </a:endParaRPr>
          </a:p>
        </p:txBody>
      </p:sp>
      <p:sp>
        <p:nvSpPr>
          <p:cNvPr id="3" name="Content Placeholder 2"/>
          <p:cNvSpPr>
            <a:spLocks noGrp="1"/>
          </p:cNvSpPr>
          <p:nvPr>
            <p:ph idx="1"/>
          </p:nvPr>
        </p:nvSpPr>
        <p:spPr>
          <a:xfrm>
            <a:off x="628630" y="1658496"/>
            <a:ext cx="7363951" cy="4957312"/>
          </a:xfrm>
        </p:spPr>
        <p:txBody>
          <a:bodyPr>
            <a:normAutofit fontScale="85000" lnSpcReduction="10000"/>
          </a:bodyPr>
          <a:lstStyle/>
          <a:p>
            <a:r>
              <a:rPr lang="en-US" sz="3200" u="sng" dirty="0" smtClean="0">
                <a:solidFill>
                  <a:srgbClr val="FFFFFF"/>
                </a:solidFill>
                <a:latin typeface="American Typewriter"/>
                <a:cs typeface="American Typewriter"/>
              </a:rPr>
              <a:t>Find a video on TED that you are interested in and watch it and score it.</a:t>
            </a:r>
          </a:p>
          <a:p>
            <a:r>
              <a:rPr lang="en-US" sz="3200" u="sng" dirty="0" smtClean="0">
                <a:solidFill>
                  <a:srgbClr val="FFFFFF"/>
                </a:solidFill>
                <a:latin typeface="American Typewriter"/>
                <a:cs typeface="American Typewriter"/>
              </a:rPr>
              <a:t>Write a 1 minute speech</a:t>
            </a:r>
          </a:p>
          <a:p>
            <a:pPr lvl="1"/>
            <a:r>
              <a:rPr lang="en-US" sz="2400" dirty="0" smtClean="0">
                <a:solidFill>
                  <a:srgbClr val="FFFFFF"/>
                </a:solidFill>
                <a:latin typeface="American Typewriter"/>
                <a:cs typeface="American Typewriter"/>
              </a:rPr>
              <a:t>You will be assigned </a:t>
            </a:r>
            <a:r>
              <a:rPr lang="en-US" sz="2400" b="1" dirty="0" smtClean="0">
                <a:solidFill>
                  <a:srgbClr val="F79646"/>
                </a:solidFill>
                <a:latin typeface="American Typewriter"/>
                <a:cs typeface="American Typewriter"/>
              </a:rPr>
              <a:t>TOO MUCH, TOO LITTLE, </a:t>
            </a:r>
            <a:r>
              <a:rPr lang="en-US" sz="2400" dirty="0" smtClean="0">
                <a:solidFill>
                  <a:srgbClr val="FFFFFF"/>
                </a:solidFill>
                <a:latin typeface="American Typewriter"/>
                <a:cs typeface="American Typewriter"/>
              </a:rPr>
              <a:t>or</a:t>
            </a:r>
            <a:r>
              <a:rPr lang="en-US" sz="2400" dirty="0" smtClean="0">
                <a:solidFill>
                  <a:srgbClr val="FFFFFF"/>
                </a:solidFill>
                <a:latin typeface="American Typewriter"/>
                <a:cs typeface="American Typewriter"/>
              </a:rPr>
              <a:t> </a:t>
            </a:r>
            <a:r>
              <a:rPr lang="en-US" sz="2400" b="1" dirty="0" smtClean="0">
                <a:solidFill>
                  <a:srgbClr val="F79646"/>
                </a:solidFill>
                <a:latin typeface="American Typewriter"/>
                <a:cs typeface="American Typewriter"/>
              </a:rPr>
              <a:t>JUST RIGHT</a:t>
            </a:r>
          </a:p>
          <a:p>
            <a:pPr lvl="1"/>
            <a:r>
              <a:rPr lang="en-US" sz="2400" dirty="0" smtClean="0">
                <a:solidFill>
                  <a:srgbClr val="FFFFFF"/>
                </a:solidFill>
                <a:latin typeface="American Typewriter"/>
                <a:cs typeface="American Typewriter"/>
              </a:rPr>
              <a:t>Topics will be </a:t>
            </a:r>
          </a:p>
          <a:p>
            <a:pPr marL="911225" lvl="2" indent="-166688"/>
            <a:r>
              <a:rPr lang="en-US" sz="2600" b="1" dirty="0" smtClean="0">
                <a:solidFill>
                  <a:srgbClr val="F79646"/>
                </a:solidFill>
                <a:latin typeface="American Typewriter"/>
                <a:cs typeface="American Typewriter"/>
              </a:rPr>
              <a:t>Your Favorite Band</a:t>
            </a:r>
          </a:p>
          <a:p>
            <a:pPr marL="911225" lvl="2" indent="-166688"/>
            <a:r>
              <a:rPr lang="en-US" sz="2600" b="1" dirty="0" smtClean="0">
                <a:solidFill>
                  <a:srgbClr val="F79646"/>
                </a:solidFill>
                <a:latin typeface="American Typewriter"/>
                <a:cs typeface="American Typewriter"/>
              </a:rPr>
              <a:t>Your Favorite Movie</a:t>
            </a:r>
          </a:p>
          <a:p>
            <a:pPr marL="911225" lvl="2" indent="-166688"/>
            <a:r>
              <a:rPr lang="en-US" sz="2600" b="1" dirty="0" smtClean="0">
                <a:solidFill>
                  <a:srgbClr val="F79646"/>
                </a:solidFill>
                <a:latin typeface="American Typewriter"/>
                <a:cs typeface="American Typewriter"/>
              </a:rPr>
              <a:t>Your </a:t>
            </a:r>
            <a:r>
              <a:rPr lang="en-US" sz="2600" b="1" dirty="0">
                <a:solidFill>
                  <a:srgbClr val="F79646"/>
                </a:solidFill>
                <a:latin typeface="American Typewriter"/>
                <a:cs typeface="American Typewriter"/>
              </a:rPr>
              <a:t>F</a:t>
            </a:r>
            <a:r>
              <a:rPr lang="en-US" sz="2600" b="1" dirty="0" smtClean="0">
                <a:solidFill>
                  <a:srgbClr val="F79646"/>
                </a:solidFill>
                <a:latin typeface="American Typewriter"/>
                <a:cs typeface="American Typewriter"/>
              </a:rPr>
              <a:t>avorite Sport</a:t>
            </a:r>
          </a:p>
          <a:p>
            <a:pPr marL="911225" lvl="2" indent="-166688"/>
            <a:r>
              <a:rPr lang="en-US" sz="2600" b="1" dirty="0" smtClean="0">
                <a:solidFill>
                  <a:srgbClr val="F79646"/>
                </a:solidFill>
                <a:latin typeface="American Typewriter"/>
                <a:cs typeface="American Typewriter"/>
              </a:rPr>
              <a:t>Why You Love (or Hate) PB &amp; J Sandwiches</a:t>
            </a:r>
          </a:p>
          <a:p>
            <a:pPr marL="911225" lvl="2" indent="-166688"/>
            <a:r>
              <a:rPr lang="en-US" sz="2600" b="1" dirty="0" smtClean="0">
                <a:solidFill>
                  <a:srgbClr val="F79646"/>
                </a:solidFill>
                <a:latin typeface="American Typewriter"/>
                <a:cs typeface="American Typewriter"/>
              </a:rPr>
              <a:t>Why You Love (or Hate) Homework</a:t>
            </a:r>
          </a:p>
          <a:p>
            <a:pPr marL="0" indent="0">
              <a:buNone/>
            </a:pPr>
            <a:r>
              <a:rPr lang="en-US" dirty="0" smtClean="0"/>
              <a:t>	</a:t>
            </a:r>
          </a:p>
        </p:txBody>
      </p:sp>
    </p:spTree>
    <p:extLst>
      <p:ext uri="{BB962C8B-B14F-4D97-AF65-F5344CB8AC3E}">
        <p14:creationId xmlns:p14="http://schemas.microsoft.com/office/powerpoint/2010/main" val="2007517695"/>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ssolve">
                                      <p:cBhvr>
                                        <p:cTn id="23" dur="5000"/>
                                        <p:tgtEl>
                                          <p:spTgt spid="3">
                                            <p:txEl>
                                              <p:pRg st="2" end="2"/>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dissolve">
                                      <p:cBhvr>
                                        <p:cTn id="26" dur="5000"/>
                                        <p:tgtEl>
                                          <p:spTgt spid="3">
                                            <p:txEl>
                                              <p:pRg st="3" end="3"/>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dissolve">
                                      <p:cBhvr>
                                        <p:cTn id="29" dur="5000"/>
                                        <p:tgtEl>
                                          <p:spTgt spid="3">
                                            <p:txEl>
                                              <p:pRg st="4" end="4"/>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0"/>
                                        <p:tgtEl>
                                          <p:spTgt spid="3">
                                            <p:txEl>
                                              <p:pRg st="5" end="5"/>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dissolve">
                                      <p:cBhvr>
                                        <p:cTn id="35" dur="5000"/>
                                        <p:tgtEl>
                                          <p:spTgt spid="3">
                                            <p:txEl>
                                              <p:pRg st="6" end="6"/>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dissolve">
                                      <p:cBhvr>
                                        <p:cTn id="38" dur="5000"/>
                                        <p:tgtEl>
                                          <p:spTgt spid="3">
                                            <p:txEl>
                                              <p:pRg st="7" end="7"/>
                                            </p:txEl>
                                          </p:spTgt>
                                        </p:tgtEl>
                                      </p:cBhvr>
                                    </p:animEffect>
                                  </p:childTnLst>
                                </p:cTn>
                              </p:par>
                              <p:par>
                                <p:cTn id="39" presetID="9"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dissolve">
                                      <p:cBhvr>
                                        <p:cTn id="41" dur="5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4" r="2210"/>
          <a:stretch/>
        </p:blipFill>
        <p:spPr>
          <a:xfrm>
            <a:off x="128256" y="89794"/>
            <a:ext cx="8836135" cy="6627102"/>
          </a:xfrm>
          <a:prstGeom prst="rect">
            <a:avLst/>
          </a:prstGeom>
        </p:spPr>
      </p:pic>
      <p:sp>
        <p:nvSpPr>
          <p:cNvPr id="2" name="Title 1"/>
          <p:cNvSpPr>
            <a:spLocks noGrp="1"/>
          </p:cNvSpPr>
          <p:nvPr>
            <p:ph type="title"/>
          </p:nvPr>
        </p:nvSpPr>
        <p:spPr>
          <a:xfrm>
            <a:off x="328909" y="808145"/>
            <a:ext cx="8229600" cy="830539"/>
          </a:xfrm>
        </p:spPr>
        <p:txBody>
          <a:bodyPr/>
          <a:lstStyle/>
          <a:p>
            <a:r>
              <a:rPr lang="en-US" sz="6000" dirty="0" smtClean="0">
                <a:ln>
                  <a:solidFill>
                    <a:schemeClr val="bg1"/>
                  </a:solidFill>
                </a:ln>
                <a:solidFill>
                  <a:srgbClr val="F79646"/>
                </a:solidFill>
                <a:latin typeface="Creepsville"/>
                <a:cs typeface="Creepsville"/>
              </a:rPr>
              <a:t>Public Speaking Tips</a:t>
            </a:r>
            <a:endParaRPr lang="en-US" sz="6000" dirty="0">
              <a:ln>
                <a:solidFill>
                  <a:schemeClr val="bg1"/>
                </a:solidFill>
              </a:ln>
              <a:solidFill>
                <a:srgbClr val="F79646"/>
              </a:solidFill>
              <a:latin typeface="Creepsville"/>
              <a:cs typeface="Creepsville"/>
            </a:endParaRPr>
          </a:p>
        </p:txBody>
      </p:sp>
      <p:sp>
        <p:nvSpPr>
          <p:cNvPr id="3" name="Content Placeholder 2"/>
          <p:cNvSpPr>
            <a:spLocks noGrp="1"/>
          </p:cNvSpPr>
          <p:nvPr>
            <p:ph idx="1"/>
          </p:nvPr>
        </p:nvSpPr>
        <p:spPr>
          <a:xfrm>
            <a:off x="667118" y="1600200"/>
            <a:ext cx="7338292" cy="4525963"/>
          </a:xfrm>
        </p:spPr>
        <p:txBody>
          <a:bodyPr>
            <a:noAutofit/>
          </a:bodyPr>
          <a:lstStyle/>
          <a:p>
            <a:r>
              <a:rPr lang="en-US" sz="2000" b="1" dirty="0" smtClean="0">
                <a:solidFill>
                  <a:srgbClr val="F79646"/>
                </a:solidFill>
                <a:latin typeface="American Typewriter"/>
                <a:cs typeface="American Typewriter"/>
              </a:rPr>
              <a:t>Know your material </a:t>
            </a:r>
            <a:r>
              <a:rPr lang="en-US" sz="2000" dirty="0" smtClean="0">
                <a:latin typeface="American Typewriter"/>
                <a:cs typeface="American Typewriter"/>
              </a:rPr>
              <a:t>– Know more than what you plan on saying</a:t>
            </a:r>
          </a:p>
          <a:p>
            <a:r>
              <a:rPr lang="en-US" sz="2000" b="1" dirty="0" smtClean="0">
                <a:solidFill>
                  <a:srgbClr val="F79646"/>
                </a:solidFill>
                <a:latin typeface="American Typewriter"/>
                <a:cs typeface="American Typewriter"/>
              </a:rPr>
              <a:t>Know your audience </a:t>
            </a:r>
            <a:r>
              <a:rPr lang="en-US" sz="2000" dirty="0" smtClean="0">
                <a:latin typeface="American Typewriter"/>
                <a:cs typeface="American Typewriter"/>
              </a:rPr>
              <a:t>– Greet some people as they enter. Its easier to talk to friends than strangers</a:t>
            </a:r>
          </a:p>
          <a:p>
            <a:r>
              <a:rPr lang="en-US" sz="2000" b="1" dirty="0" smtClean="0">
                <a:solidFill>
                  <a:srgbClr val="F79646"/>
                </a:solidFill>
                <a:latin typeface="American Typewriter"/>
                <a:cs typeface="American Typewriter"/>
              </a:rPr>
              <a:t>Know the room </a:t>
            </a:r>
            <a:r>
              <a:rPr lang="en-US" sz="2000" dirty="0" smtClean="0">
                <a:latin typeface="American Typewriter"/>
                <a:cs typeface="American Typewriter"/>
              </a:rPr>
              <a:t>– Arrive early to get familiar with the layout and the setup</a:t>
            </a:r>
          </a:p>
          <a:p>
            <a:r>
              <a:rPr lang="en-US" sz="2000" b="1" dirty="0" smtClean="0">
                <a:solidFill>
                  <a:srgbClr val="F79646"/>
                </a:solidFill>
                <a:latin typeface="American Typewriter"/>
                <a:cs typeface="American Typewriter"/>
              </a:rPr>
              <a:t>Relax! </a:t>
            </a:r>
            <a:r>
              <a:rPr lang="en-US" sz="2000" dirty="0" smtClean="0">
                <a:latin typeface="American Typewriter"/>
                <a:cs typeface="American Typewriter"/>
              </a:rPr>
              <a:t>– Begin by addressing the audience. Take a deep breath before you start.</a:t>
            </a:r>
          </a:p>
          <a:p>
            <a:r>
              <a:rPr lang="en-US" sz="2000" b="1" dirty="0" smtClean="0">
                <a:solidFill>
                  <a:srgbClr val="F79646"/>
                </a:solidFill>
                <a:latin typeface="American Typewriter"/>
                <a:cs typeface="American Typewriter"/>
              </a:rPr>
              <a:t>Visualize… </a:t>
            </a:r>
            <a:r>
              <a:rPr lang="en-US" sz="2000" dirty="0">
                <a:latin typeface="American Typewriter"/>
                <a:cs typeface="American Typewriter"/>
              </a:rPr>
              <a:t>y</a:t>
            </a:r>
            <a:r>
              <a:rPr lang="en-US" sz="2000" dirty="0" smtClean="0">
                <a:latin typeface="American Typewriter"/>
                <a:cs typeface="American Typewriter"/>
              </a:rPr>
              <a:t>ourself giving the speech ahead of time and </a:t>
            </a:r>
            <a:r>
              <a:rPr lang="en-US" sz="2000" dirty="0" err="1" smtClean="0">
                <a:latin typeface="American Typewriter"/>
                <a:cs typeface="American Typewriter"/>
              </a:rPr>
              <a:t>killin</a:t>
            </a:r>
            <a:r>
              <a:rPr lang="en-US" sz="2000" dirty="0" smtClean="0">
                <a:latin typeface="American Typewriter"/>
                <a:cs typeface="American Typewriter"/>
              </a:rPr>
              <a:t>’ it.</a:t>
            </a:r>
          </a:p>
          <a:p>
            <a:r>
              <a:rPr lang="en-US" sz="2000" b="1" dirty="0" smtClean="0">
                <a:solidFill>
                  <a:srgbClr val="F79646"/>
                </a:solidFill>
                <a:latin typeface="American Typewriter"/>
                <a:cs typeface="American Typewriter"/>
              </a:rPr>
              <a:t>Don’t apologize… </a:t>
            </a:r>
            <a:r>
              <a:rPr lang="en-US" sz="2000" dirty="0" smtClean="0">
                <a:solidFill>
                  <a:srgbClr val="000000"/>
                </a:solidFill>
                <a:latin typeface="American Typewriter"/>
                <a:cs typeface="American Typewriter"/>
              </a:rPr>
              <a:t>f</a:t>
            </a:r>
            <a:r>
              <a:rPr lang="en-US" sz="2000" dirty="0" smtClean="0">
                <a:latin typeface="American Typewriter"/>
                <a:cs typeface="American Typewriter"/>
              </a:rPr>
              <a:t>or any nervousness or problem.</a:t>
            </a:r>
          </a:p>
          <a:p>
            <a:r>
              <a:rPr lang="en-US" sz="2000" b="1" dirty="0" smtClean="0">
                <a:solidFill>
                  <a:srgbClr val="F79646"/>
                </a:solidFill>
                <a:latin typeface="American Typewriter"/>
                <a:cs typeface="American Typewriter"/>
              </a:rPr>
              <a:t>Relax! </a:t>
            </a:r>
            <a:r>
              <a:rPr lang="en-US" sz="2000" dirty="0" smtClean="0">
                <a:latin typeface="American Typewriter"/>
                <a:cs typeface="American Typewriter"/>
              </a:rPr>
              <a:t>– It’s just a speech…you’ll survive.</a:t>
            </a:r>
            <a:endParaRPr lang="en-US" sz="2000" dirty="0">
              <a:latin typeface="American Typewriter"/>
              <a:cs typeface="American Typewriter"/>
            </a:endParaRPr>
          </a:p>
        </p:txBody>
      </p:sp>
    </p:spTree>
    <p:extLst>
      <p:ext uri="{BB962C8B-B14F-4D97-AF65-F5344CB8AC3E}">
        <p14:creationId xmlns:p14="http://schemas.microsoft.com/office/powerpoint/2010/main" val="2352531528"/>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4" r="2210"/>
          <a:stretch/>
        </p:blipFill>
        <p:spPr>
          <a:xfrm>
            <a:off x="128256" y="89794"/>
            <a:ext cx="8836135" cy="6627102"/>
          </a:xfrm>
          <a:prstGeom prst="rect">
            <a:avLst/>
          </a:prstGeom>
        </p:spPr>
      </p:pic>
      <p:sp>
        <p:nvSpPr>
          <p:cNvPr id="2" name="Title 1"/>
          <p:cNvSpPr>
            <a:spLocks noGrp="1"/>
          </p:cNvSpPr>
          <p:nvPr>
            <p:ph type="title"/>
          </p:nvPr>
        </p:nvSpPr>
        <p:spPr>
          <a:xfrm>
            <a:off x="634978" y="1028700"/>
            <a:ext cx="7360555" cy="1143000"/>
          </a:xfrm>
        </p:spPr>
        <p:txBody>
          <a:bodyPr/>
          <a:lstStyle/>
          <a:p>
            <a:r>
              <a:rPr lang="en-US" sz="5400" dirty="0" smtClean="0">
                <a:ln>
                  <a:solidFill>
                    <a:schemeClr val="bg1"/>
                  </a:solidFill>
                </a:ln>
                <a:solidFill>
                  <a:schemeClr val="accent6"/>
                </a:solidFill>
                <a:latin typeface="Creepsville"/>
              </a:rPr>
              <a:t>Tech Tips That Made This Presentation Better</a:t>
            </a:r>
            <a:endParaRPr lang="en-US" sz="5400" dirty="0">
              <a:ln>
                <a:solidFill>
                  <a:schemeClr val="bg1"/>
                </a:solidFill>
              </a:ln>
              <a:solidFill>
                <a:schemeClr val="accent6"/>
              </a:solidFill>
              <a:latin typeface="Creepsville"/>
            </a:endParaRPr>
          </a:p>
        </p:txBody>
      </p:sp>
      <p:sp>
        <p:nvSpPr>
          <p:cNvPr id="3" name="Content Placeholder 2"/>
          <p:cNvSpPr>
            <a:spLocks noGrp="1"/>
          </p:cNvSpPr>
          <p:nvPr>
            <p:ph idx="1"/>
          </p:nvPr>
        </p:nvSpPr>
        <p:spPr>
          <a:xfrm>
            <a:off x="634978" y="2423138"/>
            <a:ext cx="7360555" cy="3511607"/>
          </a:xfrm>
        </p:spPr>
        <p:txBody>
          <a:bodyPr>
            <a:normAutofit lnSpcReduction="10000"/>
          </a:bodyPr>
          <a:lstStyle/>
          <a:p>
            <a:r>
              <a:rPr lang="en-US" u="sng" dirty="0" smtClean="0">
                <a:solidFill>
                  <a:schemeClr val="accent6"/>
                </a:solidFill>
                <a:latin typeface="American Typewriter"/>
                <a:cs typeface="American Typewriter"/>
              </a:rPr>
              <a:t>Dafont.com</a:t>
            </a:r>
            <a:r>
              <a:rPr lang="en-US" dirty="0" smtClean="0">
                <a:solidFill>
                  <a:srgbClr val="FFFFFF"/>
                </a:solidFill>
                <a:latin typeface="American Typewriter"/>
                <a:cs typeface="American Typewriter"/>
              </a:rPr>
              <a:t> – </a:t>
            </a:r>
            <a:r>
              <a:rPr lang="en-US" sz="3200" dirty="0" smtClean="0">
                <a:solidFill>
                  <a:srgbClr val="FFFFFF"/>
                </a:solidFill>
                <a:latin typeface="Bates Shower"/>
                <a:cs typeface="American Typewriter"/>
              </a:rPr>
              <a:t>Download</a:t>
            </a:r>
            <a:r>
              <a:rPr lang="en-US" dirty="0" smtClean="0">
                <a:solidFill>
                  <a:srgbClr val="FFFFFF"/>
                </a:solidFill>
                <a:latin typeface="American Typewriter"/>
                <a:cs typeface="American Typewriter"/>
              </a:rPr>
              <a:t> </a:t>
            </a:r>
            <a:r>
              <a:rPr lang="en-US" sz="3600" dirty="0" smtClean="0">
                <a:solidFill>
                  <a:srgbClr val="FFFFFF"/>
                </a:solidFill>
                <a:latin typeface="Crimes Times Six"/>
                <a:cs typeface="American Typewriter"/>
              </a:rPr>
              <a:t>thousands</a:t>
            </a:r>
            <a:r>
              <a:rPr lang="en-US" dirty="0" smtClean="0">
                <a:solidFill>
                  <a:srgbClr val="FFFFFF"/>
                </a:solidFill>
                <a:latin typeface="American Typewriter"/>
                <a:cs typeface="American Typewriter"/>
              </a:rPr>
              <a:t> </a:t>
            </a:r>
            <a:r>
              <a:rPr lang="en-US" dirty="0" smtClean="0">
                <a:solidFill>
                  <a:srgbClr val="FFFFFF"/>
                </a:solidFill>
                <a:latin typeface="New York City"/>
                <a:cs typeface="New York City"/>
              </a:rPr>
              <a:t>of</a:t>
            </a:r>
            <a:r>
              <a:rPr lang="en-US" dirty="0" smtClean="0">
                <a:solidFill>
                  <a:srgbClr val="FFFFFF"/>
                </a:solidFill>
                <a:latin typeface="American Typewriter"/>
                <a:cs typeface="American Typewriter"/>
              </a:rPr>
              <a:t> </a:t>
            </a:r>
            <a:r>
              <a:rPr lang="en-US" sz="6000" dirty="0" smtClean="0">
                <a:solidFill>
                  <a:schemeClr val="bg1"/>
                </a:solidFill>
                <a:latin typeface="LicensePlates"/>
                <a:cs typeface="Noteworthy Light"/>
              </a:rPr>
              <a:t>cool</a:t>
            </a:r>
            <a:r>
              <a:rPr lang="en-US" dirty="0" smtClean="0">
                <a:solidFill>
                  <a:srgbClr val="FFFFFF"/>
                </a:solidFill>
                <a:latin typeface="American Typewriter"/>
                <a:cs typeface="American Typewriter"/>
              </a:rPr>
              <a:t> </a:t>
            </a:r>
            <a:r>
              <a:rPr lang="en-US" dirty="0" smtClean="0">
                <a:solidFill>
                  <a:srgbClr val="FFFFFF"/>
                </a:solidFill>
                <a:latin typeface="NETWORK VAMPIRES personal"/>
                <a:cs typeface="NETWORK VAMPIRES personal"/>
              </a:rPr>
              <a:t>fonts</a:t>
            </a:r>
            <a:r>
              <a:rPr lang="en-US" dirty="0" smtClean="0">
                <a:solidFill>
                  <a:srgbClr val="FFFFFF"/>
                </a:solidFill>
                <a:latin typeface="American Typewriter"/>
                <a:cs typeface="American Typewriter"/>
              </a:rPr>
              <a:t>. </a:t>
            </a:r>
          </a:p>
          <a:p>
            <a:r>
              <a:rPr lang="en-US" u="sng" dirty="0" smtClean="0">
                <a:solidFill>
                  <a:srgbClr val="F79646"/>
                </a:solidFill>
                <a:latin typeface="American Typewriter"/>
                <a:cs typeface="American Typewriter"/>
              </a:rPr>
              <a:t>YouTube Downloader </a:t>
            </a:r>
            <a:r>
              <a:rPr lang="en-US" dirty="0" smtClean="0">
                <a:solidFill>
                  <a:srgbClr val="FFFFFF"/>
                </a:solidFill>
                <a:latin typeface="American Typewriter"/>
                <a:cs typeface="American Typewriter"/>
              </a:rPr>
              <a:t> </a:t>
            </a:r>
          </a:p>
          <a:p>
            <a:pPr marL="0" indent="0">
              <a:buNone/>
            </a:pPr>
            <a:r>
              <a:rPr lang="en-US" dirty="0">
                <a:solidFill>
                  <a:srgbClr val="FFFFFF"/>
                </a:solidFill>
                <a:latin typeface="American Typewriter"/>
                <a:cs typeface="American Typewriter"/>
              </a:rPr>
              <a:t>	</a:t>
            </a:r>
            <a:r>
              <a:rPr lang="en-US" dirty="0" smtClean="0">
                <a:solidFill>
                  <a:srgbClr val="FFFFFF"/>
                </a:solidFill>
                <a:latin typeface="American Typewriter"/>
                <a:cs typeface="American Typewriter"/>
              </a:rPr>
              <a:t>Don’t rely on Wi-Fi…yet!</a:t>
            </a:r>
          </a:p>
          <a:p>
            <a:r>
              <a:rPr lang="en-US" u="sng" dirty="0" smtClean="0">
                <a:solidFill>
                  <a:srgbClr val="F79646"/>
                </a:solidFill>
                <a:latin typeface="American Typewriter"/>
                <a:cs typeface="American Typewriter"/>
              </a:rPr>
              <a:t>Creativity</a:t>
            </a:r>
            <a:r>
              <a:rPr lang="en-US" dirty="0" smtClean="0">
                <a:solidFill>
                  <a:srgbClr val="FFFFFF"/>
                </a:solidFill>
                <a:latin typeface="American Typewriter"/>
                <a:cs typeface="American Typewriter"/>
              </a:rPr>
              <a:t> – Don’t lose it!</a:t>
            </a:r>
            <a:endParaRPr lang="en-US" dirty="0">
              <a:solidFill>
                <a:srgbClr val="FFFFFF"/>
              </a:solidFill>
              <a:latin typeface="American Typewriter"/>
              <a:cs typeface="American Typewriter"/>
            </a:endParaRPr>
          </a:p>
        </p:txBody>
      </p:sp>
      <p:sp>
        <p:nvSpPr>
          <p:cNvPr id="5" name="TextBox 4"/>
          <p:cNvSpPr txBox="1"/>
          <p:nvPr/>
        </p:nvSpPr>
        <p:spPr>
          <a:xfrm>
            <a:off x="6336816" y="4042884"/>
            <a:ext cx="1166285" cy="584776"/>
          </a:xfrm>
          <a:prstGeom prst="rect">
            <a:avLst/>
          </a:prstGeom>
          <a:noFill/>
          <a:ln>
            <a:solidFill>
              <a:schemeClr val="bg1"/>
            </a:solidFill>
          </a:ln>
        </p:spPr>
        <p:txBody>
          <a:bodyPr wrap="square" rtlCol="0">
            <a:spAutoFit/>
          </a:bodyPr>
          <a:lstStyle/>
          <a:p>
            <a:pPr algn="ctr"/>
            <a:r>
              <a:rPr lang="en-US" sz="1600" dirty="0" smtClean="0">
                <a:solidFill>
                  <a:schemeClr val="bg1"/>
                </a:solidFill>
                <a:latin typeface="American Typewriter"/>
                <a:cs typeface="American Typewriter"/>
              </a:rPr>
              <a:t>Chrome Extension</a:t>
            </a:r>
            <a:endParaRPr lang="en-US" sz="1600" dirty="0">
              <a:solidFill>
                <a:schemeClr val="bg1"/>
              </a:solidFill>
              <a:latin typeface="American Typewriter"/>
              <a:cs typeface="American Typewriter"/>
            </a:endParaRPr>
          </a:p>
        </p:txBody>
      </p:sp>
      <p:sp>
        <p:nvSpPr>
          <p:cNvPr id="6" name="TextBox 5"/>
          <p:cNvSpPr txBox="1"/>
          <p:nvPr/>
        </p:nvSpPr>
        <p:spPr>
          <a:xfrm rot="19576908">
            <a:off x="6900549" y="2617726"/>
            <a:ext cx="1205104" cy="584776"/>
          </a:xfrm>
          <a:prstGeom prst="rect">
            <a:avLst/>
          </a:prstGeom>
          <a:noFill/>
        </p:spPr>
        <p:txBody>
          <a:bodyPr wrap="square" rtlCol="0">
            <a:spAutoFit/>
          </a:bodyPr>
          <a:lstStyle/>
          <a:p>
            <a:r>
              <a:rPr lang="en-US" sz="3200" dirty="0" smtClean="0">
                <a:solidFill>
                  <a:srgbClr val="FFFFFF"/>
                </a:solidFill>
                <a:latin typeface="Jenna Sue"/>
                <a:cs typeface="Jenna Sue"/>
              </a:rPr>
              <a:t>It’s Free!</a:t>
            </a:r>
            <a:endParaRPr lang="en-US" sz="3200" dirty="0">
              <a:solidFill>
                <a:srgbClr val="FFFFFF"/>
              </a:solidFill>
              <a:latin typeface="Jenna Sue"/>
              <a:cs typeface="Jenna Sue"/>
            </a:endParaRPr>
          </a:p>
        </p:txBody>
      </p:sp>
    </p:spTree>
    <p:extLst>
      <p:ext uri="{BB962C8B-B14F-4D97-AF65-F5344CB8AC3E}">
        <p14:creationId xmlns:p14="http://schemas.microsoft.com/office/powerpoint/2010/main" val="181281579"/>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77386"/>
            <a:ext cx="8534400" cy="758952"/>
          </a:xfrm>
        </p:spPr>
        <p:txBody>
          <a:bodyPr>
            <a:noAutofit/>
          </a:bodyPr>
          <a:lstStyle/>
          <a:p>
            <a:r>
              <a:rPr lang="en-US" sz="4400" b="1" dirty="0">
                <a:ln>
                  <a:solidFill>
                    <a:schemeClr val="bg1"/>
                  </a:solidFill>
                </a:ln>
                <a:solidFill>
                  <a:schemeClr val="tx1"/>
                </a:solidFill>
                <a:latin typeface="Arial"/>
                <a:cs typeface="Arial"/>
              </a:rPr>
              <a:t>Tech Tips That Made This Presentation Better</a:t>
            </a:r>
            <a:endParaRPr lang="en-US" sz="4400" b="1" dirty="0">
              <a:solidFill>
                <a:schemeClr val="tx1"/>
              </a:solidFill>
              <a:latin typeface="Arial"/>
              <a:cs typeface="Arial"/>
            </a:endParaRPr>
          </a:p>
        </p:txBody>
      </p:sp>
      <p:sp>
        <p:nvSpPr>
          <p:cNvPr id="3" name="Content Placeholder 2"/>
          <p:cNvSpPr>
            <a:spLocks noGrp="1"/>
          </p:cNvSpPr>
          <p:nvPr>
            <p:ph sz="quarter" idx="1"/>
          </p:nvPr>
        </p:nvSpPr>
        <p:spPr/>
        <p:txBody>
          <a:bodyPr/>
          <a:lstStyle/>
          <a:p>
            <a:r>
              <a:rPr lang="en-US" sz="4000" b="1" u="sng" dirty="0">
                <a:solidFill>
                  <a:srgbClr val="000000"/>
                </a:solidFill>
                <a:cs typeface="American Typewriter"/>
              </a:rPr>
              <a:t>Dafont.com</a:t>
            </a:r>
            <a:r>
              <a:rPr lang="en-US" sz="4000" dirty="0">
                <a:solidFill>
                  <a:srgbClr val="000000"/>
                </a:solidFill>
                <a:cs typeface="American Typewriter"/>
              </a:rPr>
              <a:t> – Download thousands of cool fonts. </a:t>
            </a:r>
          </a:p>
          <a:p>
            <a:r>
              <a:rPr lang="en-US" sz="4000" b="1" u="sng" dirty="0">
                <a:solidFill>
                  <a:srgbClr val="000000"/>
                </a:solidFill>
                <a:cs typeface="American Typewriter"/>
              </a:rPr>
              <a:t>YouTube Downloader </a:t>
            </a:r>
            <a:r>
              <a:rPr lang="en-US" sz="4000" dirty="0">
                <a:solidFill>
                  <a:srgbClr val="000000"/>
                </a:solidFill>
                <a:cs typeface="American Typewriter"/>
              </a:rPr>
              <a:t>– Don’t rely on Wi-Fi…yet!</a:t>
            </a:r>
          </a:p>
          <a:p>
            <a:r>
              <a:rPr lang="en-US" sz="4000" b="1" u="sng" dirty="0">
                <a:solidFill>
                  <a:srgbClr val="000000"/>
                </a:solidFill>
                <a:cs typeface="American Typewriter"/>
              </a:rPr>
              <a:t>Creativity</a:t>
            </a:r>
            <a:r>
              <a:rPr lang="en-US" sz="4000" dirty="0">
                <a:solidFill>
                  <a:srgbClr val="000000"/>
                </a:solidFill>
                <a:cs typeface="American Typewriter"/>
              </a:rPr>
              <a:t> – Don’t lose it!</a:t>
            </a:r>
          </a:p>
          <a:p>
            <a:endParaRPr lang="en-US" dirty="0"/>
          </a:p>
        </p:txBody>
      </p:sp>
      <p:pic>
        <p:nvPicPr>
          <p:cNvPr id="4" name="Picture 3"/>
          <p:cNvPicPr>
            <a:picLocks noChangeAspect="1"/>
          </p:cNvPicPr>
          <p:nvPr/>
        </p:nvPicPr>
        <p:blipFill>
          <a:blip r:embed="rId2"/>
          <a:stretch>
            <a:fillRect/>
          </a:stretch>
        </p:blipFill>
        <p:spPr>
          <a:xfrm>
            <a:off x="7036587" y="4218748"/>
            <a:ext cx="2107413" cy="2639252"/>
          </a:xfrm>
          <a:prstGeom prst="rect">
            <a:avLst/>
          </a:prstGeom>
        </p:spPr>
      </p:pic>
    </p:spTree>
    <p:extLst>
      <p:ext uri="{BB962C8B-B14F-4D97-AF65-F5344CB8AC3E}">
        <p14:creationId xmlns:p14="http://schemas.microsoft.com/office/powerpoint/2010/main" val="479655717"/>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4" r="2210"/>
          <a:stretch/>
        </p:blipFill>
        <p:spPr>
          <a:xfrm>
            <a:off x="128256" y="89794"/>
            <a:ext cx="8836135" cy="6627102"/>
          </a:xfrm>
          <a:prstGeom prst="rect">
            <a:avLst/>
          </a:prstGeom>
        </p:spPr>
      </p:pic>
      <p:sp>
        <p:nvSpPr>
          <p:cNvPr id="2" name="Title 1"/>
          <p:cNvSpPr>
            <a:spLocks noGrp="1"/>
          </p:cNvSpPr>
          <p:nvPr>
            <p:ph type="title"/>
          </p:nvPr>
        </p:nvSpPr>
        <p:spPr>
          <a:xfrm>
            <a:off x="634978" y="1028700"/>
            <a:ext cx="7360555" cy="1143000"/>
          </a:xfrm>
        </p:spPr>
        <p:txBody>
          <a:bodyPr/>
          <a:lstStyle/>
          <a:p>
            <a:r>
              <a:rPr lang="en-US" sz="5400" dirty="0" smtClean="0">
                <a:ln>
                  <a:solidFill>
                    <a:schemeClr val="bg1"/>
                  </a:solidFill>
                </a:ln>
                <a:solidFill>
                  <a:schemeClr val="accent6"/>
                </a:solidFill>
                <a:latin typeface="Creepsville"/>
              </a:rPr>
              <a:t>Tech Tips That Made This Presentation Better</a:t>
            </a:r>
            <a:endParaRPr lang="en-US" sz="5400" dirty="0">
              <a:ln>
                <a:solidFill>
                  <a:schemeClr val="bg1"/>
                </a:solidFill>
              </a:ln>
              <a:solidFill>
                <a:schemeClr val="accent6"/>
              </a:solidFill>
              <a:latin typeface="Creepsville"/>
            </a:endParaRPr>
          </a:p>
        </p:txBody>
      </p:sp>
      <p:sp>
        <p:nvSpPr>
          <p:cNvPr id="3" name="Content Placeholder 2"/>
          <p:cNvSpPr>
            <a:spLocks noGrp="1"/>
          </p:cNvSpPr>
          <p:nvPr>
            <p:ph idx="1"/>
          </p:nvPr>
        </p:nvSpPr>
        <p:spPr>
          <a:xfrm>
            <a:off x="634978" y="2423138"/>
            <a:ext cx="7360555" cy="3511607"/>
          </a:xfrm>
        </p:spPr>
        <p:txBody>
          <a:bodyPr>
            <a:normAutofit lnSpcReduction="10000"/>
          </a:bodyPr>
          <a:lstStyle/>
          <a:p>
            <a:r>
              <a:rPr lang="en-US" u="sng" dirty="0" smtClean="0">
                <a:solidFill>
                  <a:schemeClr val="accent6"/>
                </a:solidFill>
                <a:latin typeface="American Typewriter"/>
                <a:cs typeface="American Typewriter"/>
              </a:rPr>
              <a:t>Dafont.com</a:t>
            </a:r>
            <a:r>
              <a:rPr lang="en-US" dirty="0" smtClean="0">
                <a:solidFill>
                  <a:srgbClr val="FFFFFF"/>
                </a:solidFill>
                <a:latin typeface="American Typewriter"/>
                <a:cs typeface="American Typewriter"/>
              </a:rPr>
              <a:t> – </a:t>
            </a:r>
            <a:r>
              <a:rPr lang="en-US" sz="3200" dirty="0" smtClean="0">
                <a:solidFill>
                  <a:srgbClr val="FFFFFF"/>
                </a:solidFill>
                <a:latin typeface="Bates Shower"/>
                <a:cs typeface="American Typewriter"/>
              </a:rPr>
              <a:t>Download</a:t>
            </a:r>
            <a:r>
              <a:rPr lang="en-US" dirty="0" smtClean="0">
                <a:solidFill>
                  <a:srgbClr val="FFFFFF"/>
                </a:solidFill>
                <a:latin typeface="American Typewriter"/>
                <a:cs typeface="American Typewriter"/>
              </a:rPr>
              <a:t> </a:t>
            </a:r>
            <a:r>
              <a:rPr lang="en-US" sz="3600" dirty="0" smtClean="0">
                <a:solidFill>
                  <a:srgbClr val="FFFFFF"/>
                </a:solidFill>
                <a:latin typeface="Crimes Times Six"/>
                <a:cs typeface="American Typewriter"/>
              </a:rPr>
              <a:t>thousands</a:t>
            </a:r>
            <a:r>
              <a:rPr lang="en-US" dirty="0" smtClean="0">
                <a:solidFill>
                  <a:srgbClr val="FFFFFF"/>
                </a:solidFill>
                <a:latin typeface="American Typewriter"/>
                <a:cs typeface="American Typewriter"/>
              </a:rPr>
              <a:t> </a:t>
            </a:r>
            <a:r>
              <a:rPr lang="en-US" dirty="0" smtClean="0">
                <a:solidFill>
                  <a:srgbClr val="FFFFFF"/>
                </a:solidFill>
                <a:latin typeface="New York City"/>
                <a:cs typeface="New York City"/>
              </a:rPr>
              <a:t>of</a:t>
            </a:r>
            <a:r>
              <a:rPr lang="en-US" dirty="0" smtClean="0">
                <a:solidFill>
                  <a:srgbClr val="FFFFFF"/>
                </a:solidFill>
                <a:latin typeface="American Typewriter"/>
                <a:cs typeface="American Typewriter"/>
              </a:rPr>
              <a:t> </a:t>
            </a:r>
            <a:r>
              <a:rPr lang="en-US" sz="6000" dirty="0" smtClean="0">
                <a:solidFill>
                  <a:schemeClr val="bg1"/>
                </a:solidFill>
                <a:latin typeface="LicensePlates"/>
                <a:cs typeface="Noteworthy Light"/>
              </a:rPr>
              <a:t>cool</a:t>
            </a:r>
            <a:r>
              <a:rPr lang="en-US" dirty="0" smtClean="0">
                <a:solidFill>
                  <a:srgbClr val="FFFFFF"/>
                </a:solidFill>
                <a:latin typeface="American Typewriter"/>
                <a:cs typeface="American Typewriter"/>
              </a:rPr>
              <a:t> </a:t>
            </a:r>
            <a:r>
              <a:rPr lang="en-US" dirty="0" smtClean="0">
                <a:solidFill>
                  <a:srgbClr val="FFFFFF"/>
                </a:solidFill>
                <a:latin typeface="NETWORK VAMPIRES personal"/>
                <a:cs typeface="NETWORK VAMPIRES personal"/>
              </a:rPr>
              <a:t>fonts</a:t>
            </a:r>
            <a:r>
              <a:rPr lang="en-US" dirty="0" smtClean="0">
                <a:solidFill>
                  <a:srgbClr val="FFFFFF"/>
                </a:solidFill>
                <a:latin typeface="American Typewriter"/>
                <a:cs typeface="American Typewriter"/>
              </a:rPr>
              <a:t>. </a:t>
            </a:r>
          </a:p>
          <a:p>
            <a:r>
              <a:rPr lang="en-US" u="sng" dirty="0" smtClean="0">
                <a:solidFill>
                  <a:srgbClr val="F79646"/>
                </a:solidFill>
                <a:latin typeface="American Typewriter"/>
                <a:cs typeface="American Typewriter"/>
              </a:rPr>
              <a:t>YouTube Downloader </a:t>
            </a:r>
            <a:r>
              <a:rPr lang="en-US" dirty="0" smtClean="0">
                <a:solidFill>
                  <a:srgbClr val="FFFFFF"/>
                </a:solidFill>
                <a:latin typeface="American Typewriter"/>
                <a:cs typeface="American Typewriter"/>
              </a:rPr>
              <a:t> </a:t>
            </a:r>
          </a:p>
          <a:p>
            <a:pPr marL="0" indent="0">
              <a:buNone/>
            </a:pPr>
            <a:r>
              <a:rPr lang="en-US" dirty="0">
                <a:solidFill>
                  <a:srgbClr val="FFFFFF"/>
                </a:solidFill>
                <a:latin typeface="American Typewriter"/>
                <a:cs typeface="American Typewriter"/>
              </a:rPr>
              <a:t>	</a:t>
            </a:r>
            <a:r>
              <a:rPr lang="en-US" dirty="0" smtClean="0">
                <a:solidFill>
                  <a:srgbClr val="FFFFFF"/>
                </a:solidFill>
                <a:latin typeface="American Typewriter"/>
                <a:cs typeface="American Typewriter"/>
              </a:rPr>
              <a:t>Don’t rely on Wi-Fi…yet!</a:t>
            </a:r>
          </a:p>
          <a:p>
            <a:r>
              <a:rPr lang="en-US" u="sng" dirty="0" smtClean="0">
                <a:solidFill>
                  <a:srgbClr val="F79646"/>
                </a:solidFill>
                <a:latin typeface="American Typewriter"/>
                <a:cs typeface="American Typewriter"/>
              </a:rPr>
              <a:t>Creativity</a:t>
            </a:r>
            <a:r>
              <a:rPr lang="en-US" dirty="0" smtClean="0">
                <a:solidFill>
                  <a:srgbClr val="FFFFFF"/>
                </a:solidFill>
                <a:latin typeface="American Typewriter"/>
                <a:cs typeface="American Typewriter"/>
              </a:rPr>
              <a:t> – Don’t lose it!</a:t>
            </a:r>
            <a:endParaRPr lang="en-US" dirty="0">
              <a:solidFill>
                <a:srgbClr val="FFFFFF"/>
              </a:solidFill>
              <a:latin typeface="American Typewriter"/>
              <a:cs typeface="American Typewriter"/>
            </a:endParaRPr>
          </a:p>
        </p:txBody>
      </p:sp>
      <p:sp>
        <p:nvSpPr>
          <p:cNvPr id="5" name="TextBox 4"/>
          <p:cNvSpPr txBox="1"/>
          <p:nvPr/>
        </p:nvSpPr>
        <p:spPr>
          <a:xfrm>
            <a:off x="6336816" y="4042884"/>
            <a:ext cx="1166285" cy="584776"/>
          </a:xfrm>
          <a:prstGeom prst="rect">
            <a:avLst/>
          </a:prstGeom>
          <a:noFill/>
          <a:ln>
            <a:solidFill>
              <a:schemeClr val="bg1"/>
            </a:solidFill>
          </a:ln>
        </p:spPr>
        <p:txBody>
          <a:bodyPr wrap="square" rtlCol="0">
            <a:spAutoFit/>
          </a:bodyPr>
          <a:lstStyle/>
          <a:p>
            <a:pPr algn="ctr"/>
            <a:r>
              <a:rPr lang="en-US" sz="1600" dirty="0" smtClean="0">
                <a:solidFill>
                  <a:schemeClr val="bg1"/>
                </a:solidFill>
                <a:latin typeface="American Typewriter"/>
                <a:cs typeface="American Typewriter"/>
              </a:rPr>
              <a:t>Chrome Extension</a:t>
            </a:r>
            <a:endParaRPr lang="en-US" sz="1600" dirty="0">
              <a:solidFill>
                <a:schemeClr val="bg1"/>
              </a:solidFill>
              <a:latin typeface="American Typewriter"/>
              <a:cs typeface="American Typewriter"/>
            </a:endParaRPr>
          </a:p>
        </p:txBody>
      </p:sp>
      <p:sp>
        <p:nvSpPr>
          <p:cNvPr id="6" name="TextBox 5"/>
          <p:cNvSpPr txBox="1"/>
          <p:nvPr/>
        </p:nvSpPr>
        <p:spPr>
          <a:xfrm rot="19576908">
            <a:off x="6900549" y="2617726"/>
            <a:ext cx="1205104" cy="584776"/>
          </a:xfrm>
          <a:prstGeom prst="rect">
            <a:avLst/>
          </a:prstGeom>
          <a:noFill/>
        </p:spPr>
        <p:txBody>
          <a:bodyPr wrap="square" rtlCol="0">
            <a:spAutoFit/>
          </a:bodyPr>
          <a:lstStyle/>
          <a:p>
            <a:r>
              <a:rPr lang="en-US" sz="3200" dirty="0" smtClean="0">
                <a:solidFill>
                  <a:srgbClr val="FFFFFF"/>
                </a:solidFill>
                <a:latin typeface="Jenna Sue"/>
                <a:cs typeface="Jenna Sue"/>
              </a:rPr>
              <a:t>It’s Free!</a:t>
            </a:r>
            <a:endParaRPr lang="en-US" sz="3200" dirty="0">
              <a:solidFill>
                <a:srgbClr val="FFFFFF"/>
              </a:solidFill>
              <a:latin typeface="Jenna Sue"/>
              <a:cs typeface="Jenna Sue"/>
            </a:endParaRPr>
          </a:p>
        </p:txBody>
      </p:sp>
    </p:spTree>
    <p:extLst>
      <p:ext uri="{BB962C8B-B14F-4D97-AF65-F5344CB8AC3E}">
        <p14:creationId xmlns:p14="http://schemas.microsoft.com/office/powerpoint/2010/main" val="3540249796"/>
      </p:ext>
    </p:extLst>
  </p:cSld>
  <p:clrMapOvr>
    <a:masterClrMapping/>
  </p:clrMapOvr>
  <mc:AlternateContent xmlns:mc="http://schemas.openxmlformats.org/markup-compatibility/2006" xmlns:p14="http://schemas.microsoft.com/office/powerpoint/2010/main">
    <mc:Choice Requires="p14">
      <p:transition spd="med" p14:dur="600">
        <p:wipe/>
      </p:transition>
    </mc:Choice>
    <mc:Fallback xmlns="">
      <p:transition xmlns:p14="http://schemas.microsoft.com/office/powerpoint/2010/main" spd="med">
        <p:wip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Presentation9.pot</Template>
  <TotalTime>890</TotalTime>
  <Words>364</Words>
  <Application>Microsoft Macintosh PowerPoint</Application>
  <PresentationFormat>On-screen Show (4:3)</PresentationFormat>
  <Paragraphs>43</Paragraphs>
  <Slides>11</Slides>
  <Notes>0</Notes>
  <HiddenSlides>0</HiddenSlides>
  <MMClips>3</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Default Theme</vt:lpstr>
      <vt:lpstr>Presentation Skills</vt:lpstr>
      <vt:lpstr>Why Teach  Presentation Skills?</vt:lpstr>
      <vt:lpstr>PowerPoint Presentation</vt:lpstr>
      <vt:lpstr>PowerPoint Presentation</vt:lpstr>
      <vt:lpstr>PowerPoint Presentation</vt:lpstr>
      <vt:lpstr>PowerPoint Presentation</vt:lpstr>
      <vt:lpstr>Your Assignment</vt:lpstr>
      <vt:lpstr>Public Speaking Tips</vt:lpstr>
      <vt:lpstr>Tech Tips That Made This Presentation Better</vt:lpstr>
      <vt:lpstr>Tech Tips That Made This Presentation Better</vt:lpstr>
      <vt:lpstr>Tech Tips That Made This Presentation Better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Floyd</dc:creator>
  <cp:lastModifiedBy>Tim Floyd</cp:lastModifiedBy>
  <cp:revision>25</cp:revision>
  <dcterms:created xsi:type="dcterms:W3CDTF">2013-10-26T15:00:40Z</dcterms:created>
  <dcterms:modified xsi:type="dcterms:W3CDTF">2013-10-31T03:07:44Z</dcterms:modified>
</cp:coreProperties>
</file>