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C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4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2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71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1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40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68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1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7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84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20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2B470-C50F-354F-AF51-04CC54DDA2B9}" type="datetimeFigureOut">
              <a:rPr lang="en-US" smtClean="0"/>
              <a:t>8/26/13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BA6C3-4342-4A43-A75C-6A7EF8D4A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7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latin typeface="Cooper Black"/>
          <a:ea typeface="+mj-ea"/>
          <a:cs typeface="Cooper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Abadi MT Condensed Light"/>
          <a:ea typeface="+mn-ea"/>
          <a:cs typeface="Abadi MT Condensed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Abadi MT Condensed Light"/>
          <a:ea typeface="+mn-ea"/>
          <a:cs typeface="Abadi MT Condensed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badi MT Condensed Light"/>
          <a:ea typeface="+mn-ea"/>
          <a:cs typeface="Abadi MT Condensed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badi MT Condensed Light"/>
          <a:ea typeface="+mn-ea"/>
          <a:cs typeface="Abadi MT Condensed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badi MT Condensed Light"/>
          <a:ea typeface="+mn-ea"/>
          <a:cs typeface="Abadi MT Condensed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ter.com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342900" y="0"/>
            <a:ext cx="847074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270128"/>
          </a:xfrm>
        </p:spPr>
        <p:txBody>
          <a:bodyPr/>
          <a:lstStyle/>
          <a:p>
            <a:r>
              <a:rPr lang="en-US" dirty="0" smtClean="0"/>
              <a:t>Not on Twitter?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994013"/>
            <a:ext cx="9042189" cy="5536101"/>
          </a:xfrm>
        </p:spPr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tx1"/>
                </a:solidFill>
              </a:rPr>
              <a:t>It’s time</a:t>
            </a:r>
            <a:r>
              <a:rPr lang="en-US" sz="4800" u="sng" dirty="0" smtClean="0">
                <a:solidFill>
                  <a:schemeClr val="tx1"/>
                </a:solidFill>
              </a:rPr>
              <a:t>…Let’s </a:t>
            </a:r>
            <a:r>
              <a:rPr lang="en-US" sz="4800" u="sng" dirty="0" smtClean="0">
                <a:solidFill>
                  <a:schemeClr val="tx1"/>
                </a:solidFill>
              </a:rPr>
              <a:t>get connected</a:t>
            </a:r>
            <a:r>
              <a:rPr lang="en-US" sz="4800" u="sng" dirty="0" smtClean="0">
                <a:solidFill>
                  <a:schemeClr val="tx1"/>
                </a:solidFill>
              </a:rPr>
              <a:t>! Right now!</a:t>
            </a:r>
          </a:p>
          <a:p>
            <a:pPr marL="685800" indent="-685800" algn="l">
              <a:buFont typeface="Arial"/>
              <a:buChar char="•"/>
            </a:pPr>
            <a:r>
              <a:rPr lang="en-US" sz="4800" b="1" dirty="0" smtClean="0">
                <a:solidFill>
                  <a:srgbClr val="FF0000"/>
                </a:solidFill>
              </a:rPr>
              <a:t>Get the Twitter app</a:t>
            </a:r>
          </a:p>
          <a:p>
            <a:pPr marL="685800" indent="-685800" algn="l">
              <a:buFont typeface="Arial"/>
              <a:buChar char="•"/>
            </a:pPr>
            <a:r>
              <a:rPr lang="en-US" sz="4800" b="1" dirty="0" smtClean="0">
                <a:solidFill>
                  <a:srgbClr val="FF0000"/>
                </a:solidFill>
              </a:rPr>
              <a:t>Sign up </a:t>
            </a:r>
            <a:r>
              <a:rPr lang="en-US" sz="4800" b="1" dirty="0">
                <a:solidFill>
                  <a:srgbClr val="FF0000"/>
                </a:solidFill>
              </a:rPr>
              <a:t>(short name, picture, bio</a:t>
            </a:r>
            <a:r>
              <a:rPr lang="en-US" sz="4800" b="1" dirty="0" smtClean="0">
                <a:solidFill>
                  <a:srgbClr val="FF0000"/>
                </a:solidFill>
              </a:rPr>
              <a:t>)</a:t>
            </a:r>
            <a:endParaRPr lang="en-US" sz="4800" b="1" dirty="0" smtClean="0">
              <a:solidFill>
                <a:srgbClr val="FF0000"/>
              </a:solidFill>
            </a:endParaRPr>
          </a:p>
          <a:p>
            <a:pPr marL="685800" indent="-685800" algn="l">
              <a:buFont typeface="Arial"/>
              <a:buChar char="•"/>
            </a:pPr>
            <a:r>
              <a:rPr lang="en-US" sz="4800" b="1" dirty="0" smtClean="0">
                <a:solidFill>
                  <a:srgbClr val="FF0000"/>
                </a:solidFill>
              </a:rPr>
              <a:t>Send out a tweet using the </a:t>
            </a:r>
            <a:r>
              <a:rPr lang="en-US" sz="4800" b="1" dirty="0" err="1" smtClean="0">
                <a:solidFill>
                  <a:srgbClr val="FF0000"/>
                </a:solidFill>
              </a:rPr>
              <a:t>hashtag</a:t>
            </a:r>
            <a:r>
              <a:rPr lang="en-US" sz="4800" b="1" dirty="0" smtClean="0">
                <a:solidFill>
                  <a:srgbClr val="FF0000"/>
                </a:solidFill>
              </a:rPr>
              <a:t> #</a:t>
            </a:r>
            <a:r>
              <a:rPr lang="en-US" sz="4800" b="1" dirty="0" err="1" smtClean="0">
                <a:solidFill>
                  <a:srgbClr val="FF0000"/>
                </a:solidFill>
              </a:rPr>
              <a:t>ehsteachers</a:t>
            </a:r>
            <a:r>
              <a:rPr lang="en-US" sz="4800" b="1" dirty="0" smtClean="0">
                <a:solidFill>
                  <a:srgbClr val="FF0000"/>
                </a:solidFill>
              </a:rPr>
              <a:t> about the best thing you’ve learned or done today. (140 character max)</a:t>
            </a:r>
            <a:endParaRPr lang="en-US" sz="4800" b="1" dirty="0" smtClean="0">
              <a:solidFill>
                <a:srgbClr val="FF0000"/>
              </a:solidFill>
            </a:endParaRPr>
          </a:p>
          <a:p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57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4287" y="1308424"/>
            <a:ext cx="7838631" cy="1752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Twitter can be the best professional development you will ever attend…and the best part is that you can do it in your underwear. #</a:t>
            </a:r>
            <a:r>
              <a:rPr lang="en-US" dirty="0" err="1" smtClean="0">
                <a:solidFill>
                  <a:srgbClr val="FF0000"/>
                </a:solidFill>
              </a:rPr>
              <a:t>pdinpjs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589"/>
          <a:stretch/>
        </p:blipFill>
        <p:spPr>
          <a:xfrm>
            <a:off x="0" y="-1"/>
            <a:ext cx="9144000" cy="1308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342900" y="27229"/>
            <a:ext cx="8380944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633" y="2830125"/>
            <a:ext cx="8941941" cy="2062103"/>
          </a:xfrm>
          <a:prstGeom prst="rect">
            <a:avLst/>
          </a:prstGeom>
          <a:noFill/>
          <a:ln w="25400">
            <a:solidFill>
              <a:srgbClr val="2EC2F7"/>
            </a:solidFill>
          </a:ln>
        </p:spPr>
        <p:txBody>
          <a:bodyPr wrap="square" rtlCol="0">
            <a:spAutoFit/>
          </a:bodyPr>
          <a:lstStyle/>
          <a:p>
            <a:pPr marL="457200" indent="-457200" algn="ctr">
              <a:buBlip>
                <a:blip r:embed="rId4"/>
              </a:buBlip>
            </a:pPr>
            <a:r>
              <a:rPr lang="en-US" sz="3200" b="1" dirty="0" smtClean="0">
                <a:solidFill>
                  <a:srgbClr val="FF0000"/>
                </a:solidFill>
              </a:rPr>
              <a:t>Agenda</a:t>
            </a:r>
          </a:p>
          <a:p>
            <a:pPr marL="457200" indent="-457200">
              <a:buBlip>
                <a:blip r:embed="rId4"/>
              </a:buBlip>
            </a:pPr>
            <a:r>
              <a:rPr lang="en-US" sz="3200" dirty="0" smtClean="0"/>
              <a:t>Using Twitter without tweeting- lurking (It’s ok!)</a:t>
            </a:r>
          </a:p>
          <a:p>
            <a:pPr marL="457200" indent="-457200">
              <a:buBlip>
                <a:blip r:embed="rId4"/>
              </a:buBlip>
            </a:pPr>
            <a:r>
              <a:rPr lang="en-US" sz="3200" dirty="0" smtClean="0"/>
              <a:t>Understanding #</a:t>
            </a:r>
            <a:r>
              <a:rPr lang="en-US" sz="3200" dirty="0" err="1" smtClean="0"/>
              <a:t>hashtags</a:t>
            </a:r>
            <a:r>
              <a:rPr lang="en-US" sz="3200" dirty="0" smtClean="0"/>
              <a:t> and Twitter chats</a:t>
            </a:r>
          </a:p>
          <a:p>
            <a:pPr marL="457200" indent="-457200">
              <a:buBlip>
                <a:blip r:embed="rId4"/>
              </a:buBlip>
            </a:pPr>
            <a:r>
              <a:rPr lang="en-US" sz="3200" dirty="0" smtClean="0"/>
              <a:t>Tweeting – it’s easier than you think!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96441"/>
            <a:ext cx="3720463" cy="1861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0463" y="4996441"/>
            <a:ext cx="4076473" cy="18615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7691930" y="5413283"/>
            <a:ext cx="1452069" cy="118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4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342900" y="0"/>
            <a:ext cx="847074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84"/>
            <a:ext cx="9144000" cy="1143000"/>
          </a:xfrm>
        </p:spPr>
        <p:txBody>
          <a:bodyPr/>
          <a:lstStyle/>
          <a:p>
            <a:r>
              <a:rPr lang="en-US" sz="4000" dirty="0" smtClean="0"/>
              <a:t>What I have learned from Twitter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7711"/>
            <a:ext cx="9144000" cy="1414306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I have discovered so many new and exciting things in the world of education.  This is just a list of topics, strategies, etc. that I have discovered or explored via Twitter…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232017"/>
            <a:ext cx="9144000" cy="5570756"/>
          </a:xfrm>
          <a:prstGeom prst="rect">
            <a:avLst/>
          </a:prstGeom>
          <a:noFill/>
        </p:spPr>
        <p:txBody>
          <a:bodyPr wrap="square" numCol="2" spcCol="914400" rtlCol="0">
            <a:spAutoFit/>
          </a:bodyPr>
          <a:lstStyle/>
          <a:p>
            <a:pPr marL="346075" indent="-346075">
              <a:buBlip>
                <a:blip r:embed="rId3"/>
              </a:buBlip>
            </a:pPr>
            <a:r>
              <a:rPr lang="en-US" sz="3200" dirty="0" smtClean="0"/>
              <a:t>20</a:t>
            </a:r>
            <a:r>
              <a:rPr lang="en-US" sz="3200" dirty="0"/>
              <a:t>% Time/Genius Hour</a:t>
            </a:r>
          </a:p>
          <a:p>
            <a:pPr marL="285750" indent="-285750">
              <a:buBlip>
                <a:blip r:embed="rId3"/>
              </a:buBlip>
            </a:pPr>
            <a:r>
              <a:rPr lang="en-US" sz="3200" dirty="0" smtClean="0"/>
              <a:t>Self-Paced Learning </a:t>
            </a:r>
          </a:p>
          <a:p>
            <a:pPr marL="285750" indent="-285750">
              <a:buBlip>
                <a:blip r:embed="rId3"/>
              </a:buBlip>
            </a:pPr>
            <a:r>
              <a:rPr lang="en-US" sz="3200" dirty="0" smtClean="0"/>
              <a:t>Project-Based Learning</a:t>
            </a:r>
          </a:p>
          <a:p>
            <a:pPr marL="285750" indent="-285750">
              <a:buBlip>
                <a:blip r:embed="rId3"/>
              </a:buBlip>
            </a:pPr>
            <a:r>
              <a:rPr lang="en-US" sz="3200" dirty="0" smtClean="0"/>
              <a:t>Benefits of Blogging</a:t>
            </a:r>
          </a:p>
          <a:p>
            <a:pPr marL="285750" indent="-285750">
              <a:buBlip>
                <a:blip r:embed="rId3"/>
              </a:buBlip>
            </a:pPr>
            <a:r>
              <a:rPr lang="en-US" sz="3200" dirty="0" smtClean="0"/>
              <a:t>Self-Reflection</a:t>
            </a:r>
          </a:p>
          <a:p>
            <a:pPr marL="285750" indent="-285750">
              <a:buBlip>
                <a:blip r:embed="rId3"/>
              </a:buBlip>
            </a:pPr>
            <a:r>
              <a:rPr lang="en-US" sz="3200" dirty="0"/>
              <a:t>Mastery Based </a:t>
            </a:r>
            <a:r>
              <a:rPr lang="en-US" sz="3200" dirty="0" smtClean="0"/>
              <a:t>Learning</a:t>
            </a:r>
          </a:p>
          <a:p>
            <a:pPr marL="285750" indent="-285750">
              <a:buBlip>
                <a:blip r:embed="rId3"/>
              </a:buBlip>
            </a:pPr>
            <a:endParaRPr lang="en-US" sz="3200" dirty="0" smtClean="0"/>
          </a:p>
          <a:p>
            <a:endParaRPr lang="en-US" sz="3200" dirty="0" smtClean="0"/>
          </a:p>
          <a:p>
            <a:pPr marL="285750" indent="-285750">
              <a:buBlip>
                <a:blip r:embed="rId3"/>
              </a:buBlip>
            </a:pPr>
            <a:r>
              <a:rPr lang="en-US" sz="3200" dirty="0" smtClean="0"/>
              <a:t>Technology </a:t>
            </a:r>
            <a:r>
              <a:rPr lang="en-US" sz="3200" dirty="0"/>
              <a:t>– 1:1, </a:t>
            </a:r>
            <a:r>
              <a:rPr lang="en-US" sz="3200" dirty="0" err="1"/>
              <a:t>iPad</a:t>
            </a:r>
            <a:r>
              <a:rPr lang="en-US" sz="3200" dirty="0"/>
              <a:t>, </a:t>
            </a:r>
            <a:r>
              <a:rPr lang="en-US" sz="3200" dirty="0" err="1" smtClean="0"/>
              <a:t>Chromebooks</a:t>
            </a:r>
            <a:endParaRPr lang="en-US" sz="3200" dirty="0"/>
          </a:p>
          <a:p>
            <a:pPr marL="285750" indent="-285750">
              <a:buBlip>
                <a:blip r:embed="rId3"/>
              </a:buBlip>
            </a:pPr>
            <a:r>
              <a:rPr lang="en-US" sz="3200" dirty="0" smtClean="0"/>
              <a:t>Twitter </a:t>
            </a:r>
            <a:r>
              <a:rPr lang="en-US" sz="3200" dirty="0"/>
              <a:t>Chats</a:t>
            </a:r>
          </a:p>
          <a:p>
            <a:pPr marL="285750" indent="-285750">
              <a:buBlip>
                <a:blip r:embed="rId3"/>
              </a:buBlip>
            </a:pPr>
            <a:r>
              <a:rPr lang="en-US" sz="3200" dirty="0"/>
              <a:t>Lesson Ideas</a:t>
            </a:r>
          </a:p>
          <a:p>
            <a:pPr marL="285750" indent="-285750">
              <a:buBlip>
                <a:blip r:embed="rId3"/>
              </a:buBlip>
            </a:pPr>
            <a:r>
              <a:rPr lang="en-US" sz="3200" dirty="0"/>
              <a:t>Resources</a:t>
            </a:r>
          </a:p>
          <a:p>
            <a:pPr marL="285750" indent="-285750">
              <a:buBlip>
                <a:blip r:embed="rId3"/>
              </a:buBlip>
            </a:pPr>
            <a:r>
              <a:rPr lang="en-US" sz="3200" dirty="0"/>
              <a:t>Classroom Management Ideas</a:t>
            </a:r>
          </a:p>
          <a:p>
            <a:pPr marL="1200150" lvl="2" indent="-285750">
              <a:buBlip>
                <a:blip r:embed="rId3"/>
              </a:buBlip>
            </a:pPr>
            <a:r>
              <a:rPr lang="en-US" sz="3200" dirty="0" err="1" smtClean="0"/>
              <a:t>EdCamps</a:t>
            </a:r>
            <a:endParaRPr lang="en-US" sz="3200" dirty="0"/>
          </a:p>
          <a:p>
            <a:pPr marL="1200150" lvl="2" indent="-285750">
              <a:buBlip>
                <a:blip r:embed="rId3"/>
              </a:buBlip>
            </a:pPr>
            <a:r>
              <a:rPr lang="en-US" sz="3200" dirty="0" smtClean="0"/>
              <a:t>QR Codes</a:t>
            </a:r>
          </a:p>
          <a:p>
            <a:pPr marL="285750" indent="-285750">
              <a:buBlip>
                <a:blip r:embed="rId3"/>
              </a:buBlip>
            </a:pPr>
            <a:endParaRPr lang="en-US" sz="32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99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342900" y="0"/>
            <a:ext cx="847074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21" y="457200"/>
            <a:ext cx="8839307" cy="1143000"/>
          </a:xfrm>
        </p:spPr>
        <p:txBody>
          <a:bodyPr/>
          <a:lstStyle/>
          <a:p>
            <a:r>
              <a:rPr lang="en-US" sz="4000" dirty="0"/>
              <a:t>Using Twitter without </a:t>
            </a:r>
            <a:r>
              <a:rPr lang="en-US" sz="4000" dirty="0" smtClean="0"/>
              <a:t>tweeting Start Lurking!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1045"/>
            <a:ext cx="9144000" cy="5446955"/>
          </a:xfrm>
        </p:spPr>
        <p:txBody>
          <a:bodyPr/>
          <a:lstStyle/>
          <a:p>
            <a:r>
              <a:rPr lang="en-US" dirty="0" smtClean="0"/>
              <a:t>Set up an account</a:t>
            </a:r>
            <a:r>
              <a:rPr lang="en-US" sz="3200" dirty="0" smtClean="0"/>
              <a:t> (avoid personal accounts)</a:t>
            </a:r>
          </a:p>
          <a:p>
            <a:r>
              <a:rPr lang="en-US" dirty="0" smtClean="0"/>
              <a:t>Just search using the Twitter search bar (#s)</a:t>
            </a:r>
            <a:endParaRPr lang="en-US" dirty="0"/>
          </a:p>
        </p:txBody>
      </p:sp>
      <p:pic>
        <p:nvPicPr>
          <p:cNvPr id="4" name="Picture 3" descr=" 2  Twitter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8850"/>
            <a:ext cx="9144000" cy="38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2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740"/>
            <a:ext cx="9144000" cy="1143000"/>
          </a:xfrm>
        </p:spPr>
        <p:txBody>
          <a:bodyPr/>
          <a:lstStyle/>
          <a:p>
            <a:r>
              <a:rPr lang="en-US" sz="4800" dirty="0" smtClean="0"/>
              <a:t>Understanding #</a:t>
            </a:r>
            <a:r>
              <a:rPr lang="en-US" sz="4800" dirty="0" err="1" smtClean="0"/>
              <a:t>Hashtags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342900" y="0"/>
            <a:ext cx="847074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63" y="1186740"/>
            <a:ext cx="8916282" cy="4939423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/>
              <a:t>Hashtags</a:t>
            </a:r>
            <a:r>
              <a:rPr lang="en-US" b="1" dirty="0" smtClean="0"/>
              <a:t> (#) are the key to Twitter</a:t>
            </a:r>
          </a:p>
          <a:p>
            <a:r>
              <a:rPr lang="en-US" b="1" dirty="0" smtClean="0"/>
              <a:t>Knowing the right </a:t>
            </a:r>
            <a:r>
              <a:rPr lang="en-US" b="1" dirty="0" err="1" smtClean="0"/>
              <a:t>hashtags</a:t>
            </a:r>
            <a:r>
              <a:rPr lang="en-US" b="1" dirty="0" smtClean="0"/>
              <a:t> will help you find the good stuff on Twitter</a:t>
            </a:r>
          </a:p>
          <a:p>
            <a:r>
              <a:rPr lang="en-US" b="1" dirty="0" smtClean="0"/>
              <a:t>Some key ones - </a:t>
            </a:r>
            <a:r>
              <a:rPr lang="en-US" b="1" dirty="0" smtClean="0">
                <a:solidFill>
                  <a:srgbClr val="0000FF"/>
                </a:solidFill>
              </a:rPr>
              <a:t>#</a:t>
            </a:r>
            <a:r>
              <a:rPr lang="en-US" b="1" dirty="0" err="1" smtClean="0">
                <a:solidFill>
                  <a:srgbClr val="0000FF"/>
                </a:solidFill>
              </a:rPr>
              <a:t>edchat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#</a:t>
            </a:r>
            <a:r>
              <a:rPr lang="en-US" b="1" dirty="0" err="1" smtClean="0">
                <a:solidFill>
                  <a:srgbClr val="0000FF"/>
                </a:solidFill>
              </a:rPr>
              <a:t>sschat</a:t>
            </a:r>
            <a:r>
              <a:rPr lang="en-US" b="1" dirty="0" smtClean="0">
                <a:solidFill>
                  <a:srgbClr val="0000FF"/>
                </a:solidFill>
              </a:rPr>
              <a:t> #</a:t>
            </a:r>
            <a:r>
              <a:rPr lang="en-US" b="1" dirty="0" err="1" smtClean="0">
                <a:solidFill>
                  <a:srgbClr val="0000FF"/>
                </a:solidFill>
              </a:rPr>
              <a:t>engchat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#</a:t>
            </a:r>
            <a:r>
              <a:rPr lang="en-US" b="1" dirty="0" err="1" smtClean="0">
                <a:solidFill>
                  <a:srgbClr val="0000FF"/>
                </a:solidFill>
              </a:rPr>
              <a:t>mathchat</a:t>
            </a:r>
            <a:r>
              <a:rPr lang="en-US" b="1" dirty="0" smtClean="0">
                <a:solidFill>
                  <a:srgbClr val="0000FF"/>
                </a:solidFill>
              </a:rPr>
              <a:t> #</a:t>
            </a:r>
            <a:r>
              <a:rPr lang="en-US" b="1" dirty="0" err="1" smtClean="0">
                <a:solidFill>
                  <a:srgbClr val="0000FF"/>
                </a:solidFill>
              </a:rPr>
              <a:t>scichat</a:t>
            </a:r>
            <a:r>
              <a:rPr lang="en-US" b="1" dirty="0" smtClean="0">
                <a:solidFill>
                  <a:srgbClr val="0000FF"/>
                </a:solidFill>
              </a:rPr>
              <a:t>, #</a:t>
            </a:r>
            <a:r>
              <a:rPr lang="en-US" b="1" dirty="0" err="1" smtClean="0">
                <a:solidFill>
                  <a:srgbClr val="0000FF"/>
                </a:solidFill>
              </a:rPr>
              <a:t>edleadchat</a:t>
            </a:r>
            <a:r>
              <a:rPr lang="en-US" b="1" dirty="0" smtClean="0">
                <a:solidFill>
                  <a:srgbClr val="0000FF"/>
                </a:solidFill>
              </a:rPr>
              <a:t> #</a:t>
            </a:r>
            <a:r>
              <a:rPr lang="en-US" b="1" dirty="0" err="1" smtClean="0">
                <a:solidFill>
                  <a:srgbClr val="0000FF"/>
                </a:solidFill>
              </a:rPr>
              <a:t>spedchat</a:t>
            </a:r>
            <a:r>
              <a:rPr lang="en-US" b="1" dirty="0" smtClean="0">
                <a:solidFill>
                  <a:srgbClr val="0000FF"/>
                </a:solidFill>
              </a:rPr>
              <a:t> #</a:t>
            </a:r>
            <a:r>
              <a:rPr lang="en-US" b="1" dirty="0" err="1" smtClean="0">
                <a:solidFill>
                  <a:srgbClr val="0000FF"/>
                </a:solidFill>
              </a:rPr>
              <a:t>tlap</a:t>
            </a:r>
            <a:r>
              <a:rPr lang="en-US" b="1" dirty="0" smtClean="0">
                <a:solidFill>
                  <a:srgbClr val="0000FF"/>
                </a:solidFill>
              </a:rPr>
              <a:t> #</a:t>
            </a:r>
            <a:r>
              <a:rPr lang="en-US" b="1" dirty="0" err="1" smtClean="0">
                <a:solidFill>
                  <a:srgbClr val="0000FF"/>
                </a:solidFill>
              </a:rPr>
              <a:t>caedchat</a:t>
            </a:r>
            <a:r>
              <a:rPr lang="en-US" b="1" dirty="0" smtClean="0">
                <a:solidFill>
                  <a:srgbClr val="0000FF"/>
                </a:solidFill>
              </a:rPr>
              <a:t>, #1st5days…</a:t>
            </a:r>
            <a:r>
              <a:rPr lang="en-US" b="1" dirty="0">
                <a:solidFill>
                  <a:srgbClr val="0000FF"/>
                </a:solidFill>
              </a:rPr>
              <a:t>#</a:t>
            </a:r>
            <a:r>
              <a:rPr lang="en-US" b="1" dirty="0" err="1" smtClean="0">
                <a:solidFill>
                  <a:srgbClr val="0000FF"/>
                </a:solidFill>
              </a:rPr>
              <a:t>ehsteachers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b="1" dirty="0" smtClean="0"/>
              <a:t>Notice the word chat…Twitter chats are confusing and fast, but very valuable.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93324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6389"/>
            <a:ext cx="9144000" cy="871622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en-US" sz="4800" dirty="0" smtClean="0"/>
              <a:t>Tweeting… </a:t>
            </a:r>
            <a:br>
              <a:rPr lang="en-US" sz="4800" dirty="0" smtClean="0"/>
            </a:br>
            <a:r>
              <a:rPr lang="en-US" sz="4800" dirty="0" smtClean="0"/>
              <a:t>it’s </a:t>
            </a:r>
            <a:r>
              <a:rPr lang="en-US" sz="4800" dirty="0"/>
              <a:t>easier than you think!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342900" y="0"/>
            <a:ext cx="847074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b="1" dirty="0" smtClean="0"/>
              <a:t>Scary at first</a:t>
            </a:r>
          </a:p>
          <a:p>
            <a:r>
              <a:rPr lang="en-US" b="1" dirty="0" smtClean="0"/>
              <a:t>You all have something to contribute and can be helpful to someone else, even if you don</a:t>
            </a:r>
            <a:r>
              <a:rPr lang="fr-FR" b="1" dirty="0" smtClean="0"/>
              <a:t>’</a:t>
            </a:r>
            <a:r>
              <a:rPr lang="en-US" b="1" dirty="0" smtClean="0"/>
              <a:t>t think so.</a:t>
            </a:r>
          </a:p>
          <a:p>
            <a:r>
              <a:rPr lang="en-US" b="1" dirty="0" smtClean="0"/>
              <a:t>So much of our profession is based on collaboration and sharing (stealing). Share what you do or what you find. It makes us all better.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014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342900" y="0"/>
            <a:ext cx="847074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206"/>
            <a:ext cx="9144000" cy="1143000"/>
          </a:xfrm>
        </p:spPr>
        <p:txBody>
          <a:bodyPr/>
          <a:lstStyle/>
          <a:p>
            <a:r>
              <a:rPr lang="en-US" sz="4000" dirty="0" smtClean="0"/>
              <a:t>In addition to great resources, sometimes you just find things that make you think or get you reflecting on your own practices</a:t>
            </a:r>
            <a:endParaRPr lang="en-US" sz="4000" dirty="0"/>
          </a:p>
        </p:txBody>
      </p:sp>
      <p:pic>
        <p:nvPicPr>
          <p:cNvPr id="5" name="Picture 4" descr="Joe Clark  DrJoeClark  on Twitter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96"/>
          <a:stretch/>
        </p:blipFill>
        <p:spPr>
          <a:xfrm>
            <a:off x="850900" y="2512429"/>
            <a:ext cx="7429500" cy="1001709"/>
          </a:xfrm>
          <a:prstGeom prst="rect">
            <a:avLst/>
          </a:prstGeom>
        </p:spPr>
      </p:pic>
      <p:pic>
        <p:nvPicPr>
          <p:cNvPr id="6" name="Picture 5" descr="Screen Shot 2013-08-07 at 12.23.34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4" b="23800"/>
          <a:stretch/>
        </p:blipFill>
        <p:spPr>
          <a:xfrm>
            <a:off x="850900" y="3514138"/>
            <a:ext cx="7429500" cy="988379"/>
          </a:xfrm>
          <a:prstGeom prst="rect">
            <a:avLst/>
          </a:prstGeom>
        </p:spPr>
      </p:pic>
      <p:pic>
        <p:nvPicPr>
          <p:cNvPr id="7" name="Picture 6" descr="Screen Shot 2013-08-07 at 12.27.25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0" b="13135"/>
          <a:stretch/>
        </p:blipFill>
        <p:spPr>
          <a:xfrm>
            <a:off x="989307" y="4502517"/>
            <a:ext cx="7182881" cy="949248"/>
          </a:xfrm>
          <a:prstGeom prst="rect">
            <a:avLst/>
          </a:prstGeom>
        </p:spPr>
      </p:pic>
      <p:pic>
        <p:nvPicPr>
          <p:cNvPr id="8" name="Picture 7" descr="Screen Shot 2013-08-07 at 12.27.5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06" y="5451765"/>
            <a:ext cx="7182881" cy="115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1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342900" y="0"/>
            <a:ext cx="847074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135"/>
            <a:ext cx="8229600" cy="1143000"/>
          </a:xfrm>
        </p:spPr>
        <p:txBody>
          <a:bodyPr/>
          <a:lstStyle/>
          <a:p>
            <a:r>
              <a:rPr lang="en-US" dirty="0" smtClean="0"/>
              <a:t>Advanced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853" y="1169136"/>
            <a:ext cx="8862725" cy="4957028"/>
          </a:xfrm>
        </p:spPr>
        <p:txBody>
          <a:bodyPr/>
          <a:lstStyle/>
          <a:p>
            <a:r>
              <a:rPr lang="en-US" b="1" dirty="0" smtClean="0"/>
              <a:t>Use </a:t>
            </a:r>
            <a:r>
              <a:rPr lang="en-US" sz="4800" b="1" dirty="0" err="1" smtClean="0">
                <a:solidFill>
                  <a:srgbClr val="FF0000"/>
                </a:solidFill>
              </a:rPr>
              <a:t>Evernote</a:t>
            </a:r>
            <a:r>
              <a:rPr lang="en-US" sz="4800" b="1" dirty="0" smtClean="0">
                <a:solidFill>
                  <a:srgbClr val="FF0000"/>
                </a:solidFill>
              </a:rPr>
              <a:t>/</a:t>
            </a:r>
            <a:r>
              <a:rPr lang="en-US" sz="4800" b="1" dirty="0" err="1" smtClean="0">
                <a:solidFill>
                  <a:srgbClr val="FF0000"/>
                </a:solidFill>
              </a:rPr>
              <a:t>Evernote</a:t>
            </a:r>
            <a:r>
              <a:rPr lang="en-US" sz="4800" b="1" dirty="0" smtClean="0">
                <a:solidFill>
                  <a:srgbClr val="FF0000"/>
                </a:solidFill>
              </a:rPr>
              <a:t> Web Clipper</a:t>
            </a:r>
            <a:r>
              <a:rPr lang="en-US" b="1" dirty="0" smtClean="0"/>
              <a:t> </a:t>
            </a:r>
            <a:r>
              <a:rPr lang="en-US" b="1" dirty="0" smtClean="0"/>
              <a:t>to store everything you find.</a:t>
            </a:r>
          </a:p>
          <a:p>
            <a:r>
              <a:rPr lang="en-US" b="1" dirty="0" smtClean="0"/>
              <a:t>Use </a:t>
            </a:r>
            <a:r>
              <a:rPr lang="en-US" sz="4800" b="1" dirty="0" err="1" smtClean="0">
                <a:solidFill>
                  <a:srgbClr val="FF0000"/>
                </a:solidFill>
              </a:rPr>
              <a:t>Tweetdeck</a:t>
            </a:r>
            <a:r>
              <a:rPr lang="en-US" b="1" dirty="0" smtClean="0"/>
              <a:t> once you become more familiar with Twitter.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855" y="4348437"/>
            <a:ext cx="5143145" cy="25095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48437"/>
            <a:ext cx="4018528" cy="250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69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342900" y="0"/>
            <a:ext cx="847074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912"/>
            <a:ext cx="8229600" cy="1143000"/>
          </a:xfrm>
        </p:spPr>
        <p:txBody>
          <a:bodyPr/>
          <a:lstStyle/>
          <a:p>
            <a:r>
              <a:rPr lang="en-US" dirty="0" smtClean="0"/>
              <a:t>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3912"/>
            <a:ext cx="9144000" cy="5278413"/>
          </a:xfrm>
        </p:spPr>
        <p:txBody>
          <a:bodyPr>
            <a:normAutofit fontScale="92500"/>
          </a:bodyPr>
          <a:lstStyle/>
          <a:p>
            <a:r>
              <a:rPr lang="en-US" sz="4800" b="1" dirty="0" smtClean="0"/>
              <a:t>Follow </a:t>
            </a:r>
            <a:r>
              <a:rPr lang="en-US" sz="4800" b="1" dirty="0" smtClean="0"/>
              <a:t>me @</a:t>
            </a:r>
            <a:r>
              <a:rPr lang="en-US" sz="4800" b="1" dirty="0" err="1" smtClean="0"/>
              <a:t>MrFloyd_edu</a:t>
            </a:r>
            <a:r>
              <a:rPr lang="en-US" sz="4800" b="1" dirty="0" smtClean="0"/>
              <a:t> and browse and follow people that I follow.</a:t>
            </a:r>
          </a:p>
          <a:p>
            <a:r>
              <a:rPr lang="en-US" sz="4800" b="1" dirty="0" smtClean="0"/>
              <a:t>Tweet using #</a:t>
            </a:r>
            <a:r>
              <a:rPr lang="en-US" sz="4800" b="1" dirty="0" err="1" smtClean="0"/>
              <a:t>ehsteachers</a:t>
            </a:r>
            <a:r>
              <a:rPr lang="en-US" sz="4800" b="1" dirty="0" smtClean="0"/>
              <a:t> during breakouts </a:t>
            </a:r>
          </a:p>
          <a:p>
            <a:r>
              <a:rPr lang="en-US" sz="4800" b="1" dirty="0" smtClean="0"/>
              <a:t>Refer to the </a:t>
            </a:r>
            <a:r>
              <a:rPr lang="en-US" sz="4800" b="1" dirty="0" err="1" smtClean="0"/>
              <a:t>hashtags</a:t>
            </a:r>
            <a:r>
              <a:rPr lang="en-US" sz="4800" b="1" dirty="0" smtClean="0"/>
              <a:t> and start lurking!</a:t>
            </a:r>
          </a:p>
          <a:p>
            <a:r>
              <a:rPr lang="en-US" sz="4800" b="1" dirty="0" smtClean="0"/>
              <a:t>Email me if you have any questions.</a:t>
            </a:r>
          </a:p>
          <a:p>
            <a:r>
              <a:rPr lang="en-US" sz="4800" b="1" dirty="0" smtClean="0"/>
              <a:t>Have a great year!!!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619953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1932</TotalTime>
  <Words>435</Words>
  <Application>Microsoft Macintosh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Default Theme</vt:lpstr>
      <vt:lpstr>Not on Twitter?</vt:lpstr>
      <vt:lpstr>PowerPoint Presentation</vt:lpstr>
      <vt:lpstr>What I have learned from Twitter</vt:lpstr>
      <vt:lpstr>Using Twitter without tweeting Start Lurking! </vt:lpstr>
      <vt:lpstr>Understanding #Hashtags</vt:lpstr>
      <vt:lpstr>Tweeting…  it’s easier than you think! </vt:lpstr>
      <vt:lpstr>In addition to great resources, sometimes you just find things that make you think or get you reflecting on your own practices</vt:lpstr>
      <vt:lpstr>Advanced</vt:lpstr>
      <vt:lpstr>Now What?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Floyd</dc:creator>
  <cp:lastModifiedBy>Tim Floyd</cp:lastModifiedBy>
  <cp:revision>24</cp:revision>
  <dcterms:created xsi:type="dcterms:W3CDTF">2013-08-07T18:08:20Z</dcterms:created>
  <dcterms:modified xsi:type="dcterms:W3CDTF">2013-08-27T19:39:56Z</dcterms:modified>
</cp:coreProperties>
</file>